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363" r:id="rId5"/>
    <p:sldId id="364" r:id="rId6"/>
    <p:sldId id="357" r:id="rId7"/>
    <p:sldId id="358" r:id="rId8"/>
    <p:sldId id="380" r:id="rId9"/>
    <p:sldId id="381" r:id="rId10"/>
    <p:sldId id="378" r:id="rId11"/>
    <p:sldId id="287" r:id="rId12"/>
    <p:sldId id="375" r:id="rId13"/>
    <p:sldId id="374" r:id="rId14"/>
    <p:sldId id="337" r:id="rId15"/>
    <p:sldId id="38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6CB20D-62A2-FA4C-D4A3-ACCABF86AAD8}" name="Napoli, Rachel E" initials="NRE" userId="S::rnapoli@uiowa.edu::037b3bd0-03a4-4391-841d-20e8c9f8d2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0993EB-DE21-4733-8A1B-E143970C1111}" v="1" dt="2023-02-22T18:13:23.3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357" autoAdjust="0"/>
  </p:normalViewPr>
  <p:slideViewPr>
    <p:cSldViewPr snapToGrid="0">
      <p:cViewPr varScale="1">
        <p:scale>
          <a:sx n="42" d="100"/>
          <a:sy n="42" d="100"/>
        </p:scale>
        <p:origin x="1980"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Org Faculty</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Q6: My supervisor treats me with respect. </c:v>
                </c:pt>
                <c:pt idx="1">
                  <c:v>Q8: My unit focuses on excellent service.</c:v>
                </c:pt>
                <c:pt idx="2">
                  <c:v>Q1: I know my work expectations.</c:v>
                </c:pt>
              </c:strCache>
            </c:strRef>
          </c:cat>
          <c:val>
            <c:numRef>
              <c:f>Sheet1!$B$2:$B$4</c:f>
              <c:numCache>
                <c:formatCode>0%</c:formatCode>
                <c:ptCount val="3"/>
                <c:pt idx="0">
                  <c:v>0.87</c:v>
                </c:pt>
                <c:pt idx="1">
                  <c:v>0.88</c:v>
                </c:pt>
                <c:pt idx="2">
                  <c:v>0.91</c:v>
                </c:pt>
              </c:numCache>
            </c:numRef>
          </c:val>
          <c:extLst>
            <c:ext xmlns:c16="http://schemas.microsoft.com/office/drawing/2014/chart" uri="{C3380CC4-5D6E-409C-BE32-E72D297353CC}">
              <c16:uniqueId val="{00000000-7646-4840-8E15-73A0F6B02752}"/>
            </c:ext>
          </c:extLst>
        </c:ser>
        <c:ser>
          <c:idx val="1"/>
          <c:order val="1"/>
          <c:tx>
            <c:strRef>
              <c:f>Sheet1!$C$1</c:f>
              <c:strCache>
                <c:ptCount val="1"/>
                <c:pt idx="0">
                  <c:v>All UI</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Q6: My supervisor treats me with respect. </c:v>
                </c:pt>
                <c:pt idx="1">
                  <c:v>Q8: My unit focuses on excellent service.</c:v>
                </c:pt>
                <c:pt idx="2">
                  <c:v>Q1: I know my work expectations.</c:v>
                </c:pt>
              </c:strCache>
            </c:strRef>
          </c:cat>
          <c:val>
            <c:numRef>
              <c:f>Sheet1!$C$2:$C$4</c:f>
              <c:numCache>
                <c:formatCode>0%</c:formatCode>
                <c:ptCount val="3"/>
                <c:pt idx="0">
                  <c:v>0.94</c:v>
                </c:pt>
                <c:pt idx="1">
                  <c:v>0.95</c:v>
                </c:pt>
                <c:pt idx="2">
                  <c:v>0.96</c:v>
                </c:pt>
              </c:numCache>
            </c:numRef>
          </c:val>
          <c:extLst>
            <c:ext xmlns:c16="http://schemas.microsoft.com/office/drawing/2014/chart" uri="{C3380CC4-5D6E-409C-BE32-E72D297353CC}">
              <c16:uniqueId val="{00000001-7646-4840-8E15-73A0F6B02752}"/>
            </c:ext>
          </c:extLst>
        </c:ser>
        <c:dLbls>
          <c:dLblPos val="inEnd"/>
          <c:showLegendKey val="0"/>
          <c:showVal val="1"/>
          <c:showCatName val="0"/>
          <c:showSerName val="0"/>
          <c:showPercent val="0"/>
          <c:showBubbleSize val="0"/>
        </c:dLbls>
        <c:gapWidth val="65"/>
        <c:axId val="1175880720"/>
        <c:axId val="1175882800"/>
      </c:barChart>
      <c:catAx>
        <c:axId val="117588072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175882800"/>
        <c:crosses val="autoZero"/>
        <c:auto val="1"/>
        <c:lblAlgn val="ctr"/>
        <c:lblOffset val="100"/>
        <c:noMultiLvlLbl val="0"/>
      </c:catAx>
      <c:valAx>
        <c:axId val="1175882800"/>
        <c:scaling>
          <c:orientation val="minMax"/>
          <c:max val="1"/>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1758807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Org Faculty</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Q9: My unit distributes workloads fairly.</c:v>
                </c:pt>
                <c:pt idx="1">
                  <c:v>Q18: UI recognizes accomplishments of faculty and staff.</c:v>
                </c:pt>
                <c:pt idx="2">
                  <c:v>Q19: UI treats faculty and staff with respect.</c:v>
                </c:pt>
              </c:strCache>
            </c:strRef>
          </c:cat>
          <c:val>
            <c:numRef>
              <c:f>Sheet1!$B$2:$B$4</c:f>
              <c:numCache>
                <c:formatCode>0%</c:formatCode>
                <c:ptCount val="3"/>
                <c:pt idx="0">
                  <c:v>0.59</c:v>
                </c:pt>
                <c:pt idx="1">
                  <c:v>0.59</c:v>
                </c:pt>
                <c:pt idx="2">
                  <c:v>0.59</c:v>
                </c:pt>
              </c:numCache>
            </c:numRef>
          </c:val>
          <c:extLst>
            <c:ext xmlns:c16="http://schemas.microsoft.com/office/drawing/2014/chart" uri="{C3380CC4-5D6E-409C-BE32-E72D297353CC}">
              <c16:uniqueId val="{00000000-7CEC-4064-BBF6-94BB920D0B46}"/>
            </c:ext>
          </c:extLst>
        </c:ser>
        <c:ser>
          <c:idx val="1"/>
          <c:order val="1"/>
          <c:tx>
            <c:strRef>
              <c:f>Sheet1!$C$1</c:f>
              <c:strCache>
                <c:ptCount val="1"/>
                <c:pt idx="0">
                  <c:v>All UI</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Q9: My unit distributes workloads fairly.</c:v>
                </c:pt>
                <c:pt idx="1">
                  <c:v>Q18: UI recognizes accomplishments of faculty and staff.</c:v>
                </c:pt>
                <c:pt idx="2">
                  <c:v>Q19: UI treats faculty and staff with respect.</c:v>
                </c:pt>
              </c:strCache>
            </c:strRef>
          </c:cat>
          <c:val>
            <c:numRef>
              <c:f>Sheet1!$C$2:$C$4</c:f>
              <c:numCache>
                <c:formatCode>0%</c:formatCode>
                <c:ptCount val="3"/>
                <c:pt idx="0">
                  <c:v>0.75</c:v>
                </c:pt>
                <c:pt idx="1">
                  <c:v>0.76</c:v>
                </c:pt>
                <c:pt idx="2">
                  <c:v>0.87</c:v>
                </c:pt>
              </c:numCache>
            </c:numRef>
          </c:val>
          <c:extLst>
            <c:ext xmlns:c16="http://schemas.microsoft.com/office/drawing/2014/chart" uri="{C3380CC4-5D6E-409C-BE32-E72D297353CC}">
              <c16:uniqueId val="{00000001-7CEC-4064-BBF6-94BB920D0B46}"/>
            </c:ext>
          </c:extLst>
        </c:ser>
        <c:dLbls>
          <c:dLblPos val="inEnd"/>
          <c:showLegendKey val="0"/>
          <c:showVal val="1"/>
          <c:showCatName val="0"/>
          <c:showSerName val="0"/>
          <c:showPercent val="0"/>
          <c:showBubbleSize val="0"/>
        </c:dLbls>
        <c:gapWidth val="65"/>
        <c:axId val="1177020528"/>
        <c:axId val="1177024272"/>
      </c:barChart>
      <c:catAx>
        <c:axId val="117702052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177024272"/>
        <c:crosses val="autoZero"/>
        <c:auto val="1"/>
        <c:lblAlgn val="ctr"/>
        <c:lblOffset val="100"/>
        <c:noMultiLvlLbl val="0"/>
      </c:catAx>
      <c:valAx>
        <c:axId val="117702427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17702052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77051E-B811-D949-830F-55D35BA79C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2EC375-152E-3F4A-8C1A-308E3DFABC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830E4C-56B7-2443-B370-610F8D1BCD9C}" type="datetimeFigureOut">
              <a:rPr lang="en-US" smtClean="0"/>
              <a:t>2/22/2023</a:t>
            </a:fld>
            <a:endParaRPr lang="en-US"/>
          </a:p>
        </p:txBody>
      </p:sp>
      <p:sp>
        <p:nvSpPr>
          <p:cNvPr id="4" name="Footer Placeholder 3">
            <a:extLst>
              <a:ext uri="{FF2B5EF4-FFF2-40B4-BE49-F238E27FC236}">
                <a16:creationId xmlns:a16="http://schemas.microsoft.com/office/drawing/2014/main" id="{3DAD90D4-C48B-C647-BA8A-B43CFA99A4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40E78B-91EF-F148-8F7B-2AEC532510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7D0152-5968-C24B-9EC0-2DFF74304A89}" type="slidenum">
              <a:rPr lang="en-US" smtClean="0"/>
              <a:t>‹#›</a:t>
            </a:fld>
            <a:endParaRPr lang="en-US"/>
          </a:p>
        </p:txBody>
      </p:sp>
    </p:spTree>
    <p:extLst>
      <p:ext uri="{BB962C8B-B14F-4D97-AF65-F5344CB8AC3E}">
        <p14:creationId xmlns:p14="http://schemas.microsoft.com/office/powerpoint/2010/main" val="1580248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D2FD1-B169-9B41-A890-0ECD81C3476C}" type="datetimeFigureOut">
              <a:rPr lang="en-US" smtClean="0"/>
              <a:t>2/22/2023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943EA-69D9-7E49-97CD-A49926F617C9}" type="slidenum">
              <a:rPr lang="en-US" smtClean="0"/>
              <a:t>‹#›</a:t>
            </a:fld>
            <a:endParaRPr lang="en-US"/>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Cheryl:</a:t>
            </a:r>
          </a:p>
          <a:p>
            <a:endParaRPr lang="en-US" dirty="0"/>
          </a:p>
          <a:p>
            <a:pPr marL="173696" indent="-173696">
              <a:buFont typeface="Arial" panose="020B0604020202020204" pitchFamily="34" charset="0"/>
              <a:buChar char="•"/>
            </a:pPr>
            <a:r>
              <a:rPr lang="en-US" dirty="0"/>
              <a:t>Main Campus, UI Health care completed a survey powered by Press Ganey, allowing for comparison with patient satisfaction and benchmarking with other health care institutions</a:t>
            </a:r>
          </a:p>
          <a:p>
            <a:pPr marL="173696" indent="-173696">
              <a:buFont typeface="Arial" panose="020B0604020202020204" pitchFamily="34" charset="0"/>
              <a:buChar char="•"/>
            </a:pPr>
            <a:r>
              <a:rPr lang="en-US" dirty="0"/>
              <a:t>Survey ran from Oct 12-27, 2022</a:t>
            </a:r>
          </a:p>
          <a:p>
            <a:pPr marL="173696" indent="-173696">
              <a:buFont typeface="Arial" panose="020B0604020202020204" pitchFamily="34" charset="0"/>
              <a:buChar char="•"/>
            </a:pPr>
            <a:r>
              <a:rPr lang="en-US" dirty="0"/>
              <a:t>Survey included 20 questions and a validated engagement index</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a:t>
            </a:fld>
            <a:endParaRPr lang="en-US"/>
          </a:p>
        </p:txBody>
      </p:sp>
    </p:spTree>
    <p:extLst>
      <p:ext uri="{BB962C8B-B14F-4D97-AF65-F5344CB8AC3E}">
        <p14:creationId xmlns:p14="http://schemas.microsoft.com/office/powerpoint/2010/main" val="3899129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69% response rate is a highly reliable representation of university faculty and staff </a:t>
            </a:r>
          </a:p>
          <a:p>
            <a:endParaRPr lang="en-US" dirty="0">
              <a:cs typeface="Calibri"/>
            </a:endParaRPr>
          </a:p>
          <a:p>
            <a:r>
              <a:rPr lang="en-US" dirty="0">
                <a:cs typeface="Calibri"/>
              </a:rPr>
              <a:t>This is the </a:t>
            </a:r>
            <a:r>
              <a:rPr lang="en-US" b="1" dirty="0">
                <a:cs typeface="Calibri"/>
              </a:rPr>
              <a:t>academic side</a:t>
            </a:r>
            <a:r>
              <a:rPr lang="en-US" dirty="0">
                <a:cs typeface="Calibri"/>
              </a:rPr>
              <a:t> of campus.  No students, postdocs, or health care.</a:t>
            </a:r>
          </a:p>
          <a:p>
            <a:endParaRPr lang="en-US" dirty="0">
              <a:cs typeface="Calibri"/>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2</a:t>
            </a:fld>
            <a:endParaRPr lang="en-US"/>
          </a:p>
        </p:txBody>
      </p:sp>
    </p:spTree>
    <p:extLst>
      <p:ext uri="{BB962C8B-B14F-4D97-AF65-F5344CB8AC3E}">
        <p14:creationId xmlns:p14="http://schemas.microsoft.com/office/powerpoint/2010/main" val="246038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696" indent="-173696">
              <a:buFont typeface="Arial" panose="020B0604020202020204" pitchFamily="34" charset="0"/>
              <a:buChar char="•"/>
            </a:pPr>
            <a:r>
              <a:rPr lang="en-US" b="0" i="0" dirty="0">
                <a:solidFill>
                  <a:srgbClr val="000000"/>
                </a:solidFill>
                <a:effectLst/>
                <a:latin typeface="Roboto" panose="02000000000000000000" pitchFamily="2" charset="0"/>
              </a:rPr>
              <a:t>UI faculty and staff consistently indicate widespread agreement with items related to role expectations, alignment with mission, and respect from supervisor.</a:t>
            </a:r>
          </a:p>
          <a:p>
            <a:pPr marL="173696" indent="-173696">
              <a:buFont typeface="Arial" panose="020B0604020202020204" pitchFamily="34" charset="0"/>
              <a:buChar char="•"/>
            </a:pPr>
            <a:endParaRPr lang="en-US" b="0" i="0" dirty="0">
              <a:solidFill>
                <a:srgbClr val="000000"/>
              </a:solidFill>
              <a:effectLst/>
              <a:latin typeface="Roboto" panose="02000000000000000000" pitchFamily="2" charset="0"/>
            </a:endParaRPr>
          </a:p>
          <a:p>
            <a:pPr marL="173696" indent="-173696">
              <a:buFont typeface="Arial" panose="020B0604020202020204" pitchFamily="34" charset="0"/>
              <a:buChar char="•"/>
            </a:pPr>
            <a:r>
              <a:rPr lang="en-US" b="0" i="0" dirty="0">
                <a:solidFill>
                  <a:srgbClr val="000000"/>
                </a:solidFill>
                <a:effectLst/>
                <a:latin typeface="Roboto" panose="02000000000000000000" pitchFamily="2" charset="0"/>
              </a:rPr>
              <a:t>These strengths have been consistent over time, and each earned over 90% agreement in the 2020 survey.</a:t>
            </a:r>
          </a:p>
          <a:p>
            <a:pPr marL="173696" indent="-173696">
              <a:buFont typeface="Arial" panose="020B0604020202020204" pitchFamily="34" charset="0"/>
              <a:buChar char="•"/>
            </a:pPr>
            <a:endParaRPr lang="en-US" b="0" i="0" dirty="0">
              <a:solidFill>
                <a:srgbClr val="000000"/>
              </a:solidFill>
              <a:effectLst/>
              <a:latin typeface="Roboto" panose="02000000000000000000" pitchFamily="2" charset="0"/>
            </a:endParaRPr>
          </a:p>
          <a:p>
            <a:pPr marL="173696" indent="-173696" defTabSz="926379">
              <a:buFont typeface="Arial" panose="020B0604020202020204" pitchFamily="34" charset="0"/>
              <a:buChar char="•"/>
              <a:defRPr/>
            </a:pPr>
            <a:r>
              <a:rPr lang="en-US" dirty="0">
                <a:solidFill>
                  <a:srgbClr val="000000"/>
                </a:solidFill>
                <a:latin typeface="Roboto" panose="02000000000000000000" pitchFamily="2" charset="0"/>
              </a:rPr>
              <a:t>There was a notable increase in strongly agree scores between 2018 and 2022 with ‘my supervisor acknowledges my good work’, increasing from 40% to 48% strongly agree, suggesting supervisors are doing a better job than in the past with recognition. </a:t>
            </a:r>
          </a:p>
          <a:p>
            <a:pPr marL="173696" indent="-173696" defTabSz="926379">
              <a:buFont typeface="Arial" panose="020B0604020202020204" pitchFamily="34" charset="0"/>
              <a:buChar char="•"/>
              <a:defRPr/>
            </a:pPr>
            <a:endParaRPr lang="en-US" dirty="0">
              <a:solidFill>
                <a:srgbClr val="000000"/>
              </a:solidFill>
              <a:latin typeface="Roboto" panose="02000000000000000000" pitchFamily="2" charset="0"/>
            </a:endParaRPr>
          </a:p>
          <a:p>
            <a:pPr marL="173696" indent="-173696" defTabSz="926379">
              <a:buFont typeface="Arial" panose="020B0604020202020204" pitchFamily="34" charset="0"/>
              <a:buChar char="•"/>
              <a:defRPr/>
            </a:pPr>
            <a:r>
              <a:rPr lang="en-US" dirty="0">
                <a:solidFill>
                  <a:srgbClr val="000000"/>
                </a:solidFill>
                <a:latin typeface="Roboto" panose="02000000000000000000" pitchFamily="2" charset="0"/>
              </a:rPr>
              <a:t>% agreement to statements pertaining to supervisors are either trending upwards or flat. Supervisor training was launched in 2020 which may have had a positive impact on how employees perceive supervisors. Statements pertaining to supervisors include ‘I receive work feedback regularly’, ‘my supervisor’s feedback is helpful’, ‘my supervisor acknowledges my good work’, ‘my supervisor treats me with respect’ and ‘my supervisor is open to hearing concerns’. </a:t>
            </a:r>
          </a:p>
          <a:p>
            <a:endParaRPr lang="en-US" b="0" i="0" dirty="0">
              <a:solidFill>
                <a:srgbClr val="000000"/>
              </a:solidFill>
              <a:effectLst/>
              <a:latin typeface="Roboto" panose="02000000000000000000" pitchFamily="2" charset="0"/>
            </a:endParaRPr>
          </a:p>
          <a:p>
            <a:r>
              <a:rPr lang="en-US" dirty="0">
                <a:solidFill>
                  <a:srgbClr val="000000"/>
                </a:solidFill>
                <a:latin typeface="Roboto"/>
                <a:ea typeface="Roboto"/>
                <a:cs typeface="Roboto"/>
              </a:rPr>
              <a:t>2020 results</a:t>
            </a:r>
            <a:endParaRPr lang="en-US" b="0" i="0" dirty="0">
              <a:solidFill>
                <a:srgbClr val="000000"/>
              </a:solidFill>
              <a:effectLst/>
              <a:latin typeface="Roboto" panose="02000000000000000000" pitchFamily="2" charset="0"/>
              <a:ea typeface="Roboto"/>
              <a:cs typeface="Roboto"/>
            </a:endParaRPr>
          </a:p>
          <a:p>
            <a:pPr marL="289493" indent="-289493">
              <a:buFont typeface="Arial"/>
              <a:buChar char="•"/>
            </a:pPr>
            <a:r>
              <a:rPr lang="en-US" dirty="0"/>
              <a:t>96% of employees value and understand what is expected of them in their work</a:t>
            </a:r>
            <a:endParaRPr lang="en-US" dirty="0">
              <a:cs typeface="Calibri"/>
            </a:endParaRPr>
          </a:p>
          <a:p>
            <a:pPr marL="289493" indent="-289493">
              <a:buFont typeface="Arial"/>
              <a:buChar char="•"/>
            </a:pPr>
            <a:r>
              <a:rPr lang="en-US" dirty="0"/>
              <a:t>95% understand how their job fits into the overall mission of the university</a:t>
            </a:r>
            <a:endParaRPr lang="en-US" dirty="0">
              <a:cs typeface="Calibri"/>
            </a:endParaRPr>
          </a:p>
          <a:p>
            <a:pPr marL="289493" indent="-289493">
              <a:buFont typeface="Arial"/>
              <a:buChar char="•"/>
            </a:pPr>
            <a:r>
              <a:rPr lang="en-US" dirty="0"/>
              <a:t>94% say that their individual unit has a strong focus on providing excellent service</a:t>
            </a:r>
            <a:endParaRPr lang="en-US" dirty="0">
              <a:cs typeface="Calibri"/>
            </a:endParaRPr>
          </a:p>
          <a:p>
            <a:pPr marL="289493" indent="-289493">
              <a:buFont typeface="Arial"/>
              <a:buChar char="•"/>
            </a:pPr>
            <a:r>
              <a:rPr lang="en-US" dirty="0"/>
              <a:t>92% agree that their supervisor treats them with respect</a:t>
            </a:r>
            <a:endParaRPr lang="en-US" dirty="0">
              <a:cs typeface="Calibri"/>
            </a:endParaRPr>
          </a:p>
          <a:p>
            <a:endParaRPr lang="en-US" b="0" i="0" dirty="0">
              <a:solidFill>
                <a:srgbClr val="000000"/>
              </a:solidFill>
              <a:effectLst/>
              <a:latin typeface="Roboto" panose="02000000000000000000" pitchFamily="2" charset="0"/>
              <a:ea typeface="Roboto"/>
              <a:cs typeface="Roboto"/>
            </a:endParaRPr>
          </a:p>
          <a:p>
            <a:endParaRPr lang="en-US" b="0" i="0" dirty="0">
              <a:solidFill>
                <a:srgbClr val="000000"/>
              </a:solidFill>
              <a:effectLst/>
              <a:latin typeface="Roboto" panose="02000000000000000000" pitchFamily="2" charset="0"/>
            </a:endParaRPr>
          </a:p>
          <a:p>
            <a:endParaRPr lang="en-US" dirty="0">
              <a:solidFill>
                <a:srgbClr val="000000"/>
              </a:solidFill>
              <a:latin typeface="Roboto" panose="02000000000000000000" pitchFamily="2" charset="0"/>
            </a:endParaRPr>
          </a:p>
          <a:p>
            <a:endParaRPr lang="en-US" dirty="0">
              <a:solidFill>
                <a:srgbClr val="000000"/>
              </a:solidFill>
              <a:latin typeface="Roboto" panose="02000000000000000000" pitchFamily="2" charset="0"/>
            </a:endParaRPr>
          </a:p>
          <a:p>
            <a:r>
              <a:rPr lang="en-US" b="0" i="0" dirty="0">
                <a:solidFill>
                  <a:srgbClr val="000000"/>
                </a:solidFill>
                <a:effectLst/>
                <a:latin typeface="Roboto" panose="02000000000000000000" pitchFamily="2" charset="0"/>
              </a:rPr>
              <a:t> </a:t>
            </a:r>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3</a:t>
            </a:fld>
            <a:endParaRPr lang="en-US"/>
          </a:p>
        </p:txBody>
      </p:sp>
    </p:spTree>
    <p:extLst>
      <p:ext uri="{BB962C8B-B14F-4D97-AF65-F5344CB8AC3E}">
        <p14:creationId xmlns:p14="http://schemas.microsoft.com/office/powerpoint/2010/main" val="1021045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Areas for improvement are also relatively consistent across survey years. Although they are the lowest scores, it is notable that more than 70% of faculty and staff agreed with each of these three statements – ‘my unit distributes workloads fairly, ‘ UI recognizes accomplishments of faculty and staff’ and ‘there are opportunities for promotion at UI’ - in 2022. </a:t>
            </a:r>
          </a:p>
          <a:p>
            <a:r>
              <a:rPr lang="en-US" dirty="0"/>
              <a:t>2020 results </a:t>
            </a:r>
            <a:endParaRPr lang="en-US" dirty="0">
              <a:cs typeface="Calibri"/>
            </a:endParaRPr>
          </a:p>
          <a:p>
            <a:r>
              <a:rPr lang="en-US" dirty="0"/>
              <a:t>•72% of employees agree that there are opportunities for promotion at the UI</a:t>
            </a:r>
            <a:endParaRPr lang="en-US" dirty="0">
              <a:cs typeface="Calibri"/>
            </a:endParaRPr>
          </a:p>
          <a:p>
            <a:r>
              <a:rPr lang="en-US" dirty="0"/>
              <a:t>•74% of employees agree that workloads in their unit are fairly distributed</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4</a:t>
            </a:fld>
            <a:endParaRPr lang="en-US"/>
          </a:p>
        </p:txBody>
      </p:sp>
    </p:spTree>
    <p:extLst>
      <p:ext uri="{BB962C8B-B14F-4D97-AF65-F5344CB8AC3E}">
        <p14:creationId xmlns:p14="http://schemas.microsoft.com/office/powerpoint/2010/main" val="560066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5</a:t>
            </a:fld>
            <a:endParaRPr lang="en-US"/>
          </a:p>
        </p:txBody>
      </p:sp>
    </p:spTree>
    <p:extLst>
      <p:ext uri="{BB962C8B-B14F-4D97-AF65-F5344CB8AC3E}">
        <p14:creationId xmlns:p14="http://schemas.microsoft.com/office/powerpoint/2010/main" val="1591615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69943EA-69D9-7E49-97CD-A49926F617C9}" type="slidenum">
              <a:rPr lang="en-US" smtClean="0"/>
              <a:t>6</a:t>
            </a:fld>
            <a:endParaRPr lang="en-US"/>
          </a:p>
        </p:txBody>
      </p:sp>
    </p:spTree>
    <p:extLst>
      <p:ext uri="{BB962C8B-B14F-4D97-AF65-F5344CB8AC3E}">
        <p14:creationId xmlns:p14="http://schemas.microsoft.com/office/powerpoint/2010/main" val="1697444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solidFill>
                  <a:srgbClr val="000000"/>
                </a:solidFill>
                <a:latin typeface="LMRoman10"/>
              </a:rPr>
              <a:t>Since 2018, WAI report includes an engagement index.</a:t>
            </a:r>
          </a:p>
          <a:p>
            <a:pPr algn="just"/>
            <a:endParaRPr lang="en-US">
              <a:solidFill>
                <a:srgbClr val="000000"/>
              </a:solidFill>
              <a:latin typeface="LMRoman10"/>
            </a:endParaRPr>
          </a:p>
          <a:p>
            <a:pPr algn="just"/>
            <a:r>
              <a:rPr lang="en-US">
                <a:solidFill>
                  <a:srgbClr val="000000"/>
                </a:solidFill>
                <a:latin typeface="LMRoman10"/>
              </a:rPr>
              <a:t>Validated scale provided by Dr. Eean Crawford, faculty member in the Tippie College of Business. </a:t>
            </a:r>
          </a:p>
          <a:p>
            <a:pPr algn="just"/>
            <a:endParaRPr lang="en-US">
              <a:solidFill>
                <a:srgbClr val="000000"/>
              </a:solidFill>
              <a:latin typeface="LMRoman10"/>
            </a:endParaRPr>
          </a:p>
          <a:p>
            <a:pPr algn="just"/>
            <a:r>
              <a:rPr lang="en-US">
                <a:solidFill>
                  <a:srgbClr val="000000"/>
                </a:solidFill>
                <a:latin typeface="LMRoman10"/>
              </a:rPr>
              <a:t>Engagement behaviors show how personally connected people are to their jobs in terms of giving their full effort, paying close attention to their work, and emotionally caring about what they do. </a:t>
            </a:r>
          </a:p>
          <a:p>
            <a:pPr algn="just"/>
            <a:endParaRPr lang="en-US">
              <a:solidFill>
                <a:srgbClr val="000000"/>
              </a:solidFill>
              <a:latin typeface="LMRoman10"/>
            </a:endParaRPr>
          </a:p>
          <a:p>
            <a:pPr algn="just"/>
            <a:r>
              <a:rPr lang="en-US">
                <a:solidFill>
                  <a:srgbClr val="000000"/>
                </a:solidFill>
                <a:latin typeface="LMRoman10"/>
              </a:rPr>
              <a:t>When faculty and staff are engaged, they are more likely to be productive, effective, and happy, and to create a positive work culture for themselves and others.</a:t>
            </a:r>
          </a:p>
          <a:p>
            <a:endParaRPr lang="en-US"/>
          </a:p>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9</a:t>
            </a:fld>
            <a:endParaRPr lang="en-US"/>
          </a:p>
        </p:txBody>
      </p:sp>
    </p:spTree>
    <p:extLst>
      <p:ext uri="{BB962C8B-B14F-4D97-AF65-F5344CB8AC3E}">
        <p14:creationId xmlns:p14="http://schemas.microsoft.com/office/powerpoint/2010/main" val="119172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UI engagement score is 4. Very similar to 2020. </a:t>
            </a:r>
            <a:r>
              <a:rPr lang="en-US" err="1"/>
              <a:t>Slighly</a:t>
            </a:r>
            <a:r>
              <a:rPr lang="en-US"/>
              <a:t> lower than 2018.</a:t>
            </a:r>
          </a:p>
        </p:txBody>
      </p:sp>
      <p:sp>
        <p:nvSpPr>
          <p:cNvPr id="4" name="Slide Number Placeholder 3"/>
          <p:cNvSpPr>
            <a:spLocks noGrp="1"/>
          </p:cNvSpPr>
          <p:nvPr>
            <p:ph type="sldNum" sz="quarter" idx="5"/>
          </p:nvPr>
        </p:nvSpPr>
        <p:spPr/>
        <p:txBody>
          <a:bodyPr/>
          <a:lstStyle/>
          <a:p>
            <a:fld id="{769943EA-69D9-7E49-97CD-A49926F617C9}" type="slidenum">
              <a:rPr lang="en-US" smtClean="0"/>
              <a:t>10</a:t>
            </a:fld>
            <a:endParaRPr lang="en-US"/>
          </a:p>
        </p:txBody>
      </p:sp>
    </p:spTree>
    <p:extLst>
      <p:ext uri="{BB962C8B-B14F-4D97-AF65-F5344CB8AC3E}">
        <p14:creationId xmlns:p14="http://schemas.microsoft.com/office/powerpoint/2010/main" val="2316664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11</a:t>
            </a:fld>
            <a:endParaRPr lang="en-US"/>
          </a:p>
        </p:txBody>
      </p:sp>
    </p:spTree>
    <p:extLst>
      <p:ext uri="{BB962C8B-B14F-4D97-AF65-F5344CB8AC3E}">
        <p14:creationId xmlns:p14="http://schemas.microsoft.com/office/powerpoint/2010/main" val="3981228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31044" y="2677626"/>
            <a:ext cx="6931628" cy="1847088"/>
          </a:xfrm>
        </p:spPr>
        <p:txBody>
          <a:bodyPr lIns="0" tIns="0" rIns="0" bIns="0" anchor="t" anchorCtr="0">
            <a:normAutofit/>
          </a:bodyPr>
          <a:lstStyle>
            <a:lvl1pPr algn="l">
              <a:defRPr sz="52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en-US"/>
              <a:t>Presentation Title Goes Right Here</a:t>
            </a:r>
          </a:p>
        </p:txBody>
      </p:sp>
      <p:cxnSp>
        <p:nvCxnSpPr>
          <p:cNvPr id="8" name="Straight Connector 7">
            <a:extLst>
              <a:ext uri="{FF2B5EF4-FFF2-40B4-BE49-F238E27FC236}">
                <a16:creationId xmlns:a16="http://schemas.microsoft.com/office/drawing/2014/main" id="{C4E1A789-3A04-9240-BCEC-3DACF2B52870}"/>
              </a:ext>
              <a:ext uri="{C183D7F6-B498-43B3-948B-1728B52AA6E4}">
                <adec:decorative xmlns:adec="http://schemas.microsoft.com/office/drawing/2017/decorative" val="1"/>
              </a:ext>
            </a:extLst>
          </p:cNvPr>
          <p:cNvCxnSpPr>
            <a:cxnSpLocks/>
          </p:cNvCxnSpPr>
          <p:nvPr userDrawn="1"/>
        </p:nvCxnSpPr>
        <p:spPr>
          <a:xfrm>
            <a:off x="730595" y="2438725"/>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EBA0026-8676-FC4D-B8E3-23D67CC31E33}"/>
              </a:ext>
            </a:extLst>
          </p:cNvPr>
          <p:cNvSpPr>
            <a:spLocks noGrp="1"/>
          </p:cNvSpPr>
          <p:nvPr>
            <p:ph type="subTitle" idx="1" hasCustomPrompt="1"/>
          </p:nvPr>
        </p:nvSpPr>
        <p:spPr>
          <a:xfrm>
            <a:off x="731044" y="4709626"/>
            <a:ext cx="7765770" cy="365125"/>
          </a:xfrm>
        </p:spPr>
        <p:txBody>
          <a:bodyPr lIns="0" tIns="0" rIns="0" bIns="0">
            <a:normAutofit/>
          </a:bodyPr>
          <a:lstStyle>
            <a:lvl1pPr marL="0" indent="0" algn="l">
              <a:buNone/>
              <a:defRPr sz="2200" b="1">
                <a:solidFill>
                  <a:schemeClr val="accent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1" name="Text Placeholder 15">
            <a:extLst>
              <a:ext uri="{FF2B5EF4-FFF2-40B4-BE49-F238E27FC236}">
                <a16:creationId xmlns:a16="http://schemas.microsoft.com/office/drawing/2014/main" id="{C56D6AE6-8806-5841-BD04-7C1509FA8029}"/>
              </a:ext>
            </a:extLst>
          </p:cNvPr>
          <p:cNvSpPr>
            <a:spLocks noGrp="1"/>
          </p:cNvSpPr>
          <p:nvPr>
            <p:ph type="body" sz="quarter" idx="10" hasCustomPrompt="1"/>
          </p:nvPr>
        </p:nvSpPr>
        <p:spPr>
          <a:xfrm>
            <a:off x="731044" y="5098725"/>
            <a:ext cx="7765770" cy="414991"/>
          </a:xfrm>
        </p:spPr>
        <p:txBody>
          <a:bodyPr lIns="0" tIns="0" rIns="0" bIns="0">
            <a:normAutofit/>
          </a:bodyPr>
          <a:lstStyle>
            <a:lvl1pPr marL="0" indent="0">
              <a:buNone/>
              <a:defRPr sz="2200">
                <a:solidFill>
                  <a:schemeClr val="bg1"/>
                </a:solidFill>
                <a:latin typeface="Roboto" panose="02000000000000000000" pitchFamily="2" charset="0"/>
                <a:ea typeface="Roboto"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714376" y="1774217"/>
            <a:ext cx="6948756" cy="365125"/>
          </a:xfrm>
          <a:prstGeom prst="rect">
            <a:avLst/>
          </a:prstGeom>
          <a:noFill/>
        </p:spPr>
        <p:txBody>
          <a:bodyPr vert="horz" lIns="0" tIns="0" rIns="0" bIns="0" rtlCol="0" anchor="ctr"/>
          <a:lstStyle>
            <a:lvl1pPr algn="l">
              <a:defRPr sz="1650" b="0">
                <a:solidFill>
                  <a:schemeClr val="bg1"/>
                </a:solidFill>
                <a:latin typeface="Roboto" panose="02000000000000000000" pitchFamily="2" charset="0"/>
                <a:ea typeface="Roboto" panose="02000000000000000000" pitchFamily="2" charset="0"/>
              </a:defRPr>
            </a:lvl1pPr>
          </a:lstStyle>
          <a:p>
            <a:r>
              <a:rPr lang="en-US"/>
              <a:t>Insert-&gt;Header and Footer-&gt;Type Customizable Name</a:t>
            </a:r>
          </a:p>
        </p:txBody>
      </p:sp>
      <p:pic>
        <p:nvPicPr>
          <p:cNvPr id="9" name="Picture 8" descr="The University of Iowa">
            <a:extLst>
              <a:ext uri="{FF2B5EF4-FFF2-40B4-BE49-F238E27FC236}">
                <a16:creationId xmlns:a16="http://schemas.microsoft.com/office/drawing/2014/main" id="{F79387AB-96AB-3C45-A320-91F134DB3255}"/>
              </a:ext>
            </a:extLst>
          </p:cNvPr>
          <p:cNvPicPr>
            <a:picLocks noChangeAspect="1"/>
          </p:cNvPicPr>
          <p:nvPr userDrawn="1"/>
        </p:nvPicPr>
        <p:blipFill>
          <a:blip r:embed="rId2"/>
          <a:stretch>
            <a:fillRect/>
          </a:stretch>
        </p:blipFill>
        <p:spPr>
          <a:xfrm>
            <a:off x="6476484" y="0"/>
            <a:ext cx="2020330" cy="962062"/>
          </a:xfrm>
          <a:prstGeom prst="rect">
            <a:avLst/>
          </a:prstGeom>
        </p:spPr>
      </p:pic>
    </p:spTree>
    <p:extLst>
      <p:ext uri="{BB962C8B-B14F-4D97-AF65-F5344CB8AC3E}">
        <p14:creationId xmlns:p14="http://schemas.microsoft.com/office/powerpoint/2010/main" val="35599010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5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ullet Slide - 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714375" y="389510"/>
            <a:ext cx="7715250" cy="1331865"/>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 </a:t>
            </a:r>
            <a:br>
              <a:rPr lang="en-US"/>
            </a:br>
            <a:r>
              <a:rPr lang="en-US"/>
              <a:t>that runs to two lines</a:t>
            </a:r>
          </a:p>
        </p:txBody>
      </p:sp>
      <p:cxnSp>
        <p:nvCxnSpPr>
          <p:cNvPr id="8" name="Straight Connector 7">
            <a:extLst>
              <a:ext uri="{FF2B5EF4-FFF2-40B4-BE49-F238E27FC236}">
                <a16:creationId xmlns:a16="http://schemas.microsoft.com/office/drawing/2014/main" id="{CBB5BDD8-8221-F040-8AE0-3F33C4E24CA0}"/>
              </a:ext>
              <a:ext uri="{C183D7F6-B498-43B3-948B-1728B52AA6E4}">
                <adec:decorative xmlns:adec="http://schemas.microsoft.com/office/drawing/2017/decorative" val="1"/>
              </a:ext>
            </a:extLst>
          </p:cNvPr>
          <p:cNvCxnSpPr>
            <a:cxnSpLocks/>
          </p:cNvCxnSpPr>
          <p:nvPr userDrawn="1"/>
        </p:nvCxnSpPr>
        <p:spPr>
          <a:xfrm>
            <a:off x="714376" y="16578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714375" y="2050741"/>
            <a:ext cx="7715250" cy="3892859"/>
          </a:xfrm>
        </p:spPr>
        <p:txBody>
          <a:bodyPr lIns="0" tIns="0" rIns="0" bIns="0"/>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SzPct val="100000"/>
              <a:buFont typeface="Roboto" panose="02000000000000000000" pitchFamily="2" charset="0"/>
              <a:buChar char="–"/>
              <a:defRPr sz="2000">
                <a:latin typeface="Roboto" panose="02000000000000000000" pitchFamily="2" charset="0"/>
                <a:ea typeface="Roboto" panose="02000000000000000000" pitchFamily="2" charset="0"/>
              </a:defRPr>
            </a:lvl2pPr>
            <a:lvl3pPr marL="8572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7995AAAF-3BA6-4445-BF32-091644479611}"/>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9" name="Picture 8" descr="The University of Iowa">
            <a:extLst>
              <a:ext uri="{FF2B5EF4-FFF2-40B4-BE49-F238E27FC236}">
                <a16:creationId xmlns:a16="http://schemas.microsoft.com/office/drawing/2014/main" id="{ABEBFC15-B7A4-FB4F-B562-C691AE5316AD}"/>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0" name="Footer Placeholder 4">
            <a:extLst>
              <a:ext uri="{FF2B5EF4-FFF2-40B4-BE49-F238E27FC236}">
                <a16:creationId xmlns:a16="http://schemas.microsoft.com/office/drawing/2014/main" id="{E48D5845-E94B-FC44-882C-248EE3B0A58C}"/>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897963369"/>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2880" userDrawn="1">
          <p15:clr>
            <a:srgbClr val="FBAE40"/>
          </p15:clr>
        </p15:guide>
        <p15:guide id="3" pos="450" userDrawn="1">
          <p15:clr>
            <a:srgbClr val="FBAE40"/>
          </p15:clr>
        </p15:guide>
        <p15:guide id="4" pos="5310" userDrawn="1">
          <p15:clr>
            <a:srgbClr val="FBAE40"/>
          </p15:clr>
        </p15:guide>
        <p15:guide id="8"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Layou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D2F673-8F81-4982-AA66-35312BF3859C}"/>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289198"/>
            <a:ext cx="3600168" cy="754602"/>
          </a:xfrm>
        </p:spPr>
        <p:txBody>
          <a:bodyPr lIns="0" tIns="0" rIns="0" bIns="0" anchor="b" anchorCtr="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276838"/>
            <a:ext cx="3600164" cy="327925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4825293" y="1279146"/>
            <a:ext cx="3600168" cy="754602"/>
          </a:xfrm>
        </p:spPr>
        <p:txBody>
          <a:bodyPr lIns="0" tIns="0" rIns="0" bIns="0" anchor="b" anchorCtr="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4825294" y="2266786"/>
            <a:ext cx="3600168" cy="327925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4572000" y="1686758"/>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8B99253-B000-1442-A7D2-EB536C15CBCB}"/>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2" name="Picture 11" descr="The University of Iowa">
            <a:extLst>
              <a:ext uri="{FF2B5EF4-FFF2-40B4-BE49-F238E27FC236}">
                <a16:creationId xmlns:a16="http://schemas.microsoft.com/office/drawing/2014/main" id="{FB445FB3-9F03-6E45-A046-D32E1D8AA792}"/>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3" name="Footer Placeholder 4">
            <a:extLst>
              <a:ext uri="{FF2B5EF4-FFF2-40B4-BE49-F238E27FC236}">
                <a16:creationId xmlns:a16="http://schemas.microsoft.com/office/drawing/2014/main" id="{BA149722-E418-5049-AB8B-86D90151F093}"/>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899422758"/>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Text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686758"/>
            <a:ext cx="2375055"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674398"/>
            <a:ext cx="2375055"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1686756"/>
            <a:ext cx="2230029"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462290" y="2674396"/>
            <a:ext cx="2230029"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1686756"/>
            <a:ext cx="2375055"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047636" y="2674396"/>
            <a:ext cx="2375055"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5854823"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282518"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944143A-0CC6-6041-BD38-4C994DA8E0B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2A845926-60C8-4F49-ABF0-3DC9E8370DAA}"/>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2" name="Footer Placeholder 4">
            <a:extLst>
              <a:ext uri="{FF2B5EF4-FFF2-40B4-BE49-F238E27FC236}">
                <a16:creationId xmlns:a16="http://schemas.microsoft.com/office/drawing/2014/main" id="{207D8975-2D7E-8541-B9BA-B4ACB2453DEA}"/>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851774748"/>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lumn Text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8"/>
            <a:ext cx="1769150"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674398"/>
            <a:ext cx="176915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2643188"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2802850" y="1686756"/>
            <a:ext cx="1611570" cy="754602"/>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2802851" y="2674396"/>
            <a:ext cx="161157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4729580" y="1686756"/>
            <a:ext cx="1611570" cy="754602"/>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4729581" y="2674396"/>
            <a:ext cx="161157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650557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656311" y="1676706"/>
            <a:ext cx="1769150"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656311" y="2664346"/>
            <a:ext cx="176915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1" name="Rectangle 20">
            <a:extLst>
              <a:ext uri="{FF2B5EF4-FFF2-40B4-BE49-F238E27FC236}">
                <a16:creationId xmlns:a16="http://schemas.microsoft.com/office/drawing/2014/main" id="{55DF11BA-BD6E-E14D-A115-587308DBF4A7}"/>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4" name="Picture 23" descr="The University of Iowa">
            <a:extLst>
              <a:ext uri="{FF2B5EF4-FFF2-40B4-BE49-F238E27FC236}">
                <a16:creationId xmlns:a16="http://schemas.microsoft.com/office/drawing/2014/main" id="{B052AD83-662D-804A-9C50-78BD2D9F776B}"/>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5" name="Footer Placeholder 4">
            <a:extLst>
              <a:ext uri="{FF2B5EF4-FFF2-40B4-BE49-F238E27FC236}">
                <a16:creationId xmlns:a16="http://schemas.microsoft.com/office/drawing/2014/main" id="{09F774AF-F9D8-314F-ADA4-4C6BF856754D}"/>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1772614730"/>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x1 Grid Layou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83F529D-C880-45A0-81D8-FD2CC04E07D8}"/>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8"/>
            <a:ext cx="7716440" cy="329184"/>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2120010"/>
            <a:ext cx="7716440" cy="754602"/>
          </a:xfrm>
        </p:spPr>
        <p:txBody>
          <a:bodyPr lIns="0" tIns="0" rIns="0" bIns="0">
            <a:normAutofit/>
          </a:bodyPr>
          <a:lstStyle>
            <a:lvl1pPr marL="0" marR="0" indent="0" algn="l" defTabSz="685800" rtl="0" eaLnBrk="1" fontAlgn="auto" latinLnBrk="0" hangingPunct="1">
              <a:lnSpc>
                <a:spcPct val="100000"/>
              </a:lnSpc>
              <a:spcBef>
                <a:spcPts val="750"/>
              </a:spcBef>
              <a:spcAft>
                <a:spcPts val="0"/>
              </a:spcAft>
              <a:buClrTx/>
              <a:buSzPct val="95000"/>
              <a:buFont typeface="Arial" panose="020B0604020202020204" pitchFamily="34" charset="0"/>
              <a:buNone/>
              <a:tabLst/>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marL="0" marR="0" lvl="0" indent="0" algn="l" defTabSz="685800" rtl="0" eaLnBrk="1" fontAlgn="auto" latinLnBrk="0" hangingPunct="1">
              <a:lnSpc>
                <a:spcPct val="100000"/>
              </a:lnSpc>
              <a:spcBef>
                <a:spcPts val="750"/>
              </a:spcBef>
              <a:spcAft>
                <a:spcPts val="0"/>
              </a:spcAft>
              <a:buClrTx/>
              <a:buSzPct val="95000"/>
              <a:buFont typeface="Arial" panose="020B0604020202020204" pitchFamily="34" charset="0"/>
              <a:buNone/>
              <a:tabLst/>
              <a:defRPr/>
            </a:pPr>
            <a:r>
              <a:rPr lang="en-US"/>
              <a:t>Click to edit row text</a:t>
            </a:r>
          </a:p>
          <a:p>
            <a:pPr lvl="0"/>
            <a:endParaRPr lang="en-US"/>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3038019"/>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714377" y="3211376"/>
            <a:ext cx="7716440" cy="328016"/>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714378" y="3644628"/>
            <a:ext cx="7716440"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4580501"/>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714379" y="4693705"/>
            <a:ext cx="7716440"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714379" y="5126956"/>
            <a:ext cx="7716440"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15" name="Rectangle 14">
            <a:extLst>
              <a:ext uri="{FF2B5EF4-FFF2-40B4-BE49-F238E27FC236}">
                <a16:creationId xmlns:a16="http://schemas.microsoft.com/office/drawing/2014/main" id="{55E76717-4761-EC4B-BDB1-C130638E59C3}"/>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7" name="Picture 16" descr="The University of Iowa">
            <a:extLst>
              <a:ext uri="{FF2B5EF4-FFF2-40B4-BE49-F238E27FC236}">
                <a16:creationId xmlns:a16="http://schemas.microsoft.com/office/drawing/2014/main" id="{34AAC5E4-D04D-AA43-9A77-008D2409BECE}"/>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8" name="Footer Placeholder 4">
            <a:extLst>
              <a:ext uri="{FF2B5EF4-FFF2-40B4-BE49-F238E27FC236}">
                <a16:creationId xmlns:a16="http://schemas.microsoft.com/office/drawing/2014/main" id="{795C6E8E-B090-754E-BB4D-53EC4364AED0}"/>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840878860"/>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A9A771B-4FFF-4EBF-A07A-0D6292AC2FE3}"/>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9"/>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2120010"/>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3098307"/>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714377" y="3221424"/>
            <a:ext cx="3566879" cy="328016"/>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714378" y="3654675"/>
            <a:ext cx="3566879" cy="75895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4520213"/>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714379" y="4683657"/>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714379" y="5116908"/>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4862772" y="1688512"/>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4862773" y="2121764"/>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4862773" y="3223178"/>
            <a:ext cx="3566879" cy="328016"/>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4862774" y="3656430"/>
            <a:ext cx="3566879" cy="75895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4862775" y="4685411"/>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4862776" y="5118662"/>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9" name="Rectangle 28">
            <a:extLst>
              <a:ext uri="{FF2B5EF4-FFF2-40B4-BE49-F238E27FC236}">
                <a16:creationId xmlns:a16="http://schemas.microsoft.com/office/drawing/2014/main" id="{A774845D-2BF0-2740-9880-8D2B0EBB22B7}"/>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0" name="Picture 29" descr="The University of Iowa">
            <a:extLst>
              <a:ext uri="{FF2B5EF4-FFF2-40B4-BE49-F238E27FC236}">
                <a16:creationId xmlns:a16="http://schemas.microsoft.com/office/drawing/2014/main" id="{B5AA78D2-879D-BC4F-9774-9CE61C81AA42}"/>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1" name="Footer Placeholder 4">
            <a:extLst>
              <a:ext uri="{FF2B5EF4-FFF2-40B4-BE49-F238E27FC236}">
                <a16:creationId xmlns:a16="http://schemas.microsoft.com/office/drawing/2014/main" id="{95EBCFD2-248B-A44E-AEE6-8987ECBEC980}"/>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3435829950"/>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1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1EE2C71-E6FD-4A5F-BC00-7290049C4471}"/>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9"/>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7" y="2120011"/>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2660476"/>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715571" y="2803601"/>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715573" y="3236853"/>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3691764"/>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715574" y="3870141"/>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715576" y="4303394"/>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16" name="Straight Connector 15">
            <a:extLst>
              <a:ext uri="{FF2B5EF4-FFF2-40B4-BE49-F238E27FC236}">
                <a16:creationId xmlns:a16="http://schemas.microsoft.com/office/drawing/2014/main" id="{1F1CE437-6AD8-4170-8DC8-66894266CE06}"/>
              </a:ext>
            </a:extLst>
          </p:cNvPr>
          <p:cNvCxnSpPr/>
          <p:nvPr userDrawn="1"/>
        </p:nvCxnSpPr>
        <p:spPr>
          <a:xfrm>
            <a:off x="714380" y="4785197"/>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715573" y="4988550"/>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715574" y="5421802"/>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4" name="Straight Connector 33">
            <a:extLst>
              <a:ext uri="{FF2B5EF4-FFF2-40B4-BE49-F238E27FC236}">
                <a16:creationId xmlns:a16="http://schemas.microsoft.com/office/drawing/2014/main" id="{8222804C-AFDD-4E8C-BFDC-31326A2127FA}"/>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4850622" y="1688232"/>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4850623" y="2121485"/>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4851817" y="2805075"/>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4851819" y="3238327"/>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4851820" y="3871616"/>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4851822" y="4304868"/>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4851819" y="4990024"/>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4851820" y="5423276"/>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3" name="Rectangle 32">
            <a:extLst>
              <a:ext uri="{FF2B5EF4-FFF2-40B4-BE49-F238E27FC236}">
                <a16:creationId xmlns:a16="http://schemas.microsoft.com/office/drawing/2014/main" id="{A5480C56-313A-5C4D-A02B-5C10621A5061}"/>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5" name="Picture 34" descr="The University of Iowa">
            <a:extLst>
              <a:ext uri="{FF2B5EF4-FFF2-40B4-BE49-F238E27FC236}">
                <a16:creationId xmlns:a16="http://schemas.microsoft.com/office/drawing/2014/main" id="{2DA8F900-4BB3-134B-A7DE-0A6F63695305}"/>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6" name="Footer Placeholder 4">
            <a:extLst>
              <a:ext uri="{FF2B5EF4-FFF2-40B4-BE49-F238E27FC236}">
                <a16:creationId xmlns:a16="http://schemas.microsoft.com/office/drawing/2014/main" id="{B5B719EA-A20E-994C-8EEE-69E62E50742C}"/>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868536204"/>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x2 Grid Layout">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F947D672-DDE7-4F36-B79C-4245C5D115ED}"/>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756430"/>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237816"/>
            <a:ext cx="3600164" cy="12005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8" name="Straight Connector 7">
            <a:extLst>
              <a:ext uri="{FF2B5EF4-FFF2-40B4-BE49-F238E27FC236}">
                <a16:creationId xmlns:a16="http://schemas.microsoft.com/office/drawing/2014/main" id="{69FB9F7B-CC85-4936-BE2A-DF6B8BF46018}"/>
              </a:ext>
            </a:extLst>
          </p:cNvPr>
          <p:cNvCxnSpPr/>
          <p:nvPr userDrawn="1"/>
        </p:nvCxnSpPr>
        <p:spPr>
          <a:xfrm>
            <a:off x="711994" y="3790765"/>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718539" y="4109427"/>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718540" y="4590814"/>
            <a:ext cx="3600164" cy="11819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4572000" y="1679385"/>
            <a:ext cx="0" cy="4272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4825293" y="1746378"/>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4825294" y="2227764"/>
            <a:ext cx="3600168" cy="12005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4829457" y="4099375"/>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4829458" y="4580761"/>
            <a:ext cx="3600168" cy="12005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1" name="Rectangle 20">
            <a:extLst>
              <a:ext uri="{FF2B5EF4-FFF2-40B4-BE49-F238E27FC236}">
                <a16:creationId xmlns:a16="http://schemas.microsoft.com/office/drawing/2014/main" id="{D8D606F0-071A-A842-B316-9BEBD143AC36}"/>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7" name="Picture 16" descr="The University of Iowa">
            <a:extLst>
              <a:ext uri="{FF2B5EF4-FFF2-40B4-BE49-F238E27FC236}">
                <a16:creationId xmlns:a16="http://schemas.microsoft.com/office/drawing/2014/main" id="{70498093-055A-1249-80EE-EB69C10A937B}"/>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8" name="Footer Placeholder 4">
            <a:extLst>
              <a:ext uri="{FF2B5EF4-FFF2-40B4-BE49-F238E27FC236}">
                <a16:creationId xmlns:a16="http://schemas.microsoft.com/office/drawing/2014/main" id="{8EEADFDD-6D39-8041-B44B-CC11D0FD544F}"/>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748418329"/>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2400" userDrawn="1">
          <p15:clr>
            <a:srgbClr val="FBAE40"/>
          </p15:clr>
        </p15:guide>
        <p15:guide id="7" orient="horz" pos="69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Stat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2849850"/>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141220" y="2469136"/>
            <a:ext cx="940541" cy="930491"/>
          </a:xfrm>
        </p:spPr>
        <p:txBody>
          <a:bodyPr/>
          <a:lstStyle>
            <a:lvl1pPr marL="0" indent="0">
              <a:buNone/>
              <a:defRPr/>
            </a:lvl1pPr>
          </a:lstStyle>
          <a:p>
            <a:endParaRPr lang="en-US"/>
          </a:p>
        </p:txBody>
      </p:sp>
      <p:cxnSp>
        <p:nvCxnSpPr>
          <p:cNvPr id="14" name="Straight Connector 13">
            <a:extLst>
              <a:ext uri="{FF2B5EF4-FFF2-40B4-BE49-F238E27FC236}">
                <a16:creationId xmlns:a16="http://schemas.microsoft.com/office/drawing/2014/main" id="{44DE3AB4-3020-8D45-86B7-592F12CB716B}"/>
              </a:ext>
              <a:ext uri="{C183D7F6-B498-43B3-948B-1728B52AA6E4}">
                <adec:decorative xmlns:adec="http://schemas.microsoft.com/office/drawing/2017/decorative" val="1"/>
              </a:ext>
            </a:extLst>
          </p:cNvPr>
          <p:cNvCxnSpPr>
            <a:cxnSpLocks/>
          </p:cNvCxnSpPr>
          <p:nvPr userDrawn="1"/>
        </p:nvCxnSpPr>
        <p:spPr>
          <a:xfrm>
            <a:off x="672385"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378919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2849850"/>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cxnSp>
        <p:nvCxnSpPr>
          <p:cNvPr id="20" name="Straight Connector 19">
            <a:extLst>
              <a:ext uri="{FF2B5EF4-FFF2-40B4-BE49-F238E27FC236}">
                <a16:creationId xmlns:a16="http://schemas.microsoft.com/office/drawing/2014/main" id="{1799B91B-7CDD-284B-99CF-8408146B2C0D}"/>
              </a:ext>
              <a:ext uri="{C183D7F6-B498-43B3-948B-1728B52AA6E4}">
                <adec:decorative xmlns:adec="http://schemas.microsoft.com/office/drawing/2017/decorative" val="1"/>
              </a:ext>
            </a:extLst>
          </p:cNvPr>
          <p:cNvCxnSpPr>
            <a:cxnSpLocks/>
          </p:cNvCxnSpPr>
          <p:nvPr userDrawn="1"/>
        </p:nvCxnSpPr>
        <p:spPr>
          <a:xfrm>
            <a:off x="3404928"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378919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2849850"/>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cxnSp>
        <p:nvCxnSpPr>
          <p:cNvPr id="27" name="Straight Connector 26">
            <a:extLst>
              <a:ext uri="{FF2B5EF4-FFF2-40B4-BE49-F238E27FC236}">
                <a16:creationId xmlns:a16="http://schemas.microsoft.com/office/drawing/2014/main" id="{F9F7D2B0-E449-FD45-9789-FC204088E97C}"/>
              </a:ext>
              <a:ext uri="{C183D7F6-B498-43B3-948B-1728B52AA6E4}">
                <adec:decorative xmlns:adec="http://schemas.microsoft.com/office/drawing/2017/decorative" val="1"/>
              </a:ext>
            </a:extLst>
          </p:cNvPr>
          <p:cNvCxnSpPr>
            <a:cxnSpLocks/>
          </p:cNvCxnSpPr>
          <p:nvPr userDrawn="1"/>
        </p:nvCxnSpPr>
        <p:spPr>
          <a:xfrm>
            <a:off x="6137472"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378919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8" name="Rectangle 17">
            <a:extLst>
              <a:ext uri="{FF2B5EF4-FFF2-40B4-BE49-F238E27FC236}">
                <a16:creationId xmlns:a16="http://schemas.microsoft.com/office/drawing/2014/main" id="{C6F1B24E-B6B2-2D4F-8CE9-C10E33FBF4C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0" name="Picture 29" descr="The University of Iowa">
            <a:extLst>
              <a:ext uri="{FF2B5EF4-FFF2-40B4-BE49-F238E27FC236}">
                <a16:creationId xmlns:a16="http://schemas.microsoft.com/office/drawing/2014/main" id="{B9F9D999-694A-C64C-9BA8-FF37455DDD79}"/>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1" name="Footer Placeholder 4">
            <a:extLst>
              <a:ext uri="{FF2B5EF4-FFF2-40B4-BE49-F238E27FC236}">
                <a16:creationId xmlns:a16="http://schemas.microsoft.com/office/drawing/2014/main" id="{A000685F-E841-A44D-AC9C-173BD5E3C25A}"/>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
        <p:nvSpPr>
          <p:cNvPr id="34" name="Picture Placeholder 50">
            <a:extLst>
              <a:ext uri="{FF2B5EF4-FFF2-40B4-BE49-F238E27FC236}">
                <a16:creationId xmlns:a16="http://schemas.microsoft.com/office/drawing/2014/main" id="{F52BFEB6-775B-5540-A1D7-F6E3DDCDB834}"/>
              </a:ext>
            </a:extLst>
          </p:cNvPr>
          <p:cNvSpPr>
            <a:spLocks noGrp="1"/>
          </p:cNvSpPr>
          <p:nvPr>
            <p:ph type="pic" sz="quarter" idx="28"/>
          </p:nvPr>
        </p:nvSpPr>
        <p:spPr>
          <a:xfrm>
            <a:off x="4873763" y="2484685"/>
            <a:ext cx="940541" cy="930491"/>
          </a:xfrm>
        </p:spPr>
        <p:txBody>
          <a:bodyPr/>
          <a:lstStyle>
            <a:lvl1pPr marL="0" indent="0">
              <a:buNone/>
              <a:defRPr/>
            </a:lvl1pPr>
          </a:lstStyle>
          <a:p>
            <a:endParaRPr lang="en-US"/>
          </a:p>
        </p:txBody>
      </p:sp>
      <p:sp>
        <p:nvSpPr>
          <p:cNvPr id="35" name="Picture Placeholder 50">
            <a:extLst>
              <a:ext uri="{FF2B5EF4-FFF2-40B4-BE49-F238E27FC236}">
                <a16:creationId xmlns:a16="http://schemas.microsoft.com/office/drawing/2014/main" id="{3B2767A3-945C-8A48-8F63-467E5E2A4DDF}"/>
              </a:ext>
            </a:extLst>
          </p:cNvPr>
          <p:cNvSpPr>
            <a:spLocks noGrp="1"/>
          </p:cNvSpPr>
          <p:nvPr>
            <p:ph type="pic" sz="quarter" idx="29"/>
          </p:nvPr>
        </p:nvSpPr>
        <p:spPr>
          <a:xfrm>
            <a:off x="7606307" y="2484685"/>
            <a:ext cx="940541" cy="930491"/>
          </a:xfrm>
        </p:spPr>
        <p:txBody>
          <a:bodyPr/>
          <a:lstStyle>
            <a:lvl1pPr marL="0" indent="0">
              <a:buNone/>
              <a:defRPr/>
            </a:lvl1pPr>
          </a:lstStyle>
          <a:p>
            <a:endParaRPr lang="en-US"/>
          </a:p>
        </p:txBody>
      </p:sp>
    </p:spTree>
    <p:extLst>
      <p:ext uri="{BB962C8B-B14F-4D97-AF65-F5344CB8AC3E}">
        <p14:creationId xmlns:p14="http://schemas.microsoft.com/office/powerpoint/2010/main" val="171071268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7A2738-1D29-40DE-AACF-F60CD708E892}"/>
              </a:ext>
              <a:ext uri="{C183D7F6-B498-43B3-948B-1728B52AA6E4}">
                <adec:decorative xmlns:adec="http://schemas.microsoft.com/office/drawing/2017/decorative" val="1"/>
              </a:ext>
            </a:extLst>
          </p:cNvPr>
          <p:cNvCxnSpPr/>
          <p:nvPr userDrawn="1"/>
        </p:nvCxnSpPr>
        <p:spPr>
          <a:xfrm>
            <a:off x="1901902" y="2921860"/>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 uri="{C183D7F6-B498-43B3-948B-1728B52AA6E4}">
                <adec:decorative xmlns:adec="http://schemas.microsoft.com/office/drawing/2017/decorative" val="1"/>
              </a:ext>
            </a:extLst>
          </p:cNvPr>
          <p:cNvSpPr/>
          <p:nvPr userDrawn="1"/>
        </p:nvSpPr>
        <p:spPr>
          <a:xfrm>
            <a:off x="1216102"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72729" y="2553043"/>
            <a:ext cx="886809" cy="878171"/>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4078664"/>
            <a:ext cx="2375055"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4078664"/>
            <a:ext cx="2230029"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4078663"/>
            <a:ext cx="2375055"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8" name="Rectangle 17">
            <a:extLst>
              <a:ext uri="{FF2B5EF4-FFF2-40B4-BE49-F238E27FC236}">
                <a16:creationId xmlns:a16="http://schemas.microsoft.com/office/drawing/2014/main" id="{C6F1B24E-B6B2-2D4F-8CE9-C10E33FBF4C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4" name="Picture 23" descr="The University of Iowa">
            <a:extLst>
              <a:ext uri="{FF2B5EF4-FFF2-40B4-BE49-F238E27FC236}">
                <a16:creationId xmlns:a16="http://schemas.microsoft.com/office/drawing/2014/main" id="{A13C9DCC-5284-6A4A-A857-E196C97A3071}"/>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8" name="Footer Placeholder 4">
            <a:extLst>
              <a:ext uri="{FF2B5EF4-FFF2-40B4-BE49-F238E27FC236}">
                <a16:creationId xmlns:a16="http://schemas.microsoft.com/office/drawing/2014/main" id="{EE85593F-9DA3-E843-83EA-BB61BA6E56AE}"/>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
        <p:nvSpPr>
          <p:cNvPr id="29" name="Oval 28">
            <a:extLst>
              <a:ext uri="{FF2B5EF4-FFF2-40B4-BE49-F238E27FC236}">
                <a16:creationId xmlns:a16="http://schemas.microsoft.com/office/drawing/2014/main" id="{DF1D17A9-33ED-0C42-9E29-A5641F8C0AFE}"/>
              </a:ext>
              <a:ext uri="{C183D7F6-B498-43B3-948B-1728B52AA6E4}">
                <adec:decorative xmlns:adec="http://schemas.microsoft.com/office/drawing/2017/decorative" val="1"/>
              </a:ext>
            </a:extLst>
          </p:cNvPr>
          <p:cNvSpPr/>
          <p:nvPr userDrawn="1"/>
        </p:nvSpPr>
        <p:spPr>
          <a:xfrm>
            <a:off x="3859924"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Picture Placeholder 3">
            <a:extLst>
              <a:ext uri="{FF2B5EF4-FFF2-40B4-BE49-F238E27FC236}">
                <a16:creationId xmlns:a16="http://schemas.microsoft.com/office/drawing/2014/main" id="{569A0A84-E625-844B-BFE2-C1C6287E290E}"/>
              </a:ext>
            </a:extLst>
          </p:cNvPr>
          <p:cNvSpPr>
            <a:spLocks noGrp="1"/>
          </p:cNvSpPr>
          <p:nvPr>
            <p:ph type="pic" sz="quarter" idx="24"/>
          </p:nvPr>
        </p:nvSpPr>
        <p:spPr>
          <a:xfrm>
            <a:off x="4103299" y="2553043"/>
            <a:ext cx="886809" cy="878171"/>
          </a:xfrm>
        </p:spPr>
        <p:txBody>
          <a:bodyPr/>
          <a:lstStyle>
            <a:lvl1pPr>
              <a:buNone/>
              <a:defRPr/>
            </a:lvl1pPr>
          </a:lstStyle>
          <a:p>
            <a:endParaRPr lang="en-US"/>
          </a:p>
        </p:txBody>
      </p:sp>
      <p:sp>
        <p:nvSpPr>
          <p:cNvPr id="31" name="Oval 30">
            <a:extLst>
              <a:ext uri="{FF2B5EF4-FFF2-40B4-BE49-F238E27FC236}">
                <a16:creationId xmlns:a16="http://schemas.microsoft.com/office/drawing/2014/main" id="{A5736D78-B363-E54C-9445-910A8845B60F}"/>
              </a:ext>
              <a:ext uri="{C183D7F6-B498-43B3-948B-1728B52AA6E4}">
                <adec:decorative xmlns:adec="http://schemas.microsoft.com/office/drawing/2017/decorative" val="1"/>
              </a:ext>
            </a:extLst>
          </p:cNvPr>
          <p:cNvSpPr/>
          <p:nvPr userDrawn="1"/>
        </p:nvSpPr>
        <p:spPr>
          <a:xfrm>
            <a:off x="6503747" y="2265939"/>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Picture Placeholder 3">
            <a:extLst>
              <a:ext uri="{FF2B5EF4-FFF2-40B4-BE49-F238E27FC236}">
                <a16:creationId xmlns:a16="http://schemas.microsoft.com/office/drawing/2014/main" id="{AE5BD224-C6F0-A44B-8415-008E871A701D}"/>
              </a:ext>
            </a:extLst>
          </p:cNvPr>
          <p:cNvSpPr>
            <a:spLocks noGrp="1"/>
          </p:cNvSpPr>
          <p:nvPr>
            <p:ph type="pic" sz="quarter" idx="25"/>
          </p:nvPr>
        </p:nvSpPr>
        <p:spPr>
          <a:xfrm>
            <a:off x="6760374" y="2552669"/>
            <a:ext cx="886809" cy="878171"/>
          </a:xfrm>
        </p:spPr>
        <p:txBody>
          <a:bodyPr/>
          <a:lstStyle>
            <a:lvl1pPr>
              <a:buNone/>
              <a:defRPr/>
            </a:lvl1pPr>
          </a:lstStyle>
          <a:p>
            <a:endParaRPr lang="en-US"/>
          </a:p>
        </p:txBody>
      </p:sp>
    </p:spTree>
    <p:extLst>
      <p:ext uri="{BB962C8B-B14F-4D97-AF65-F5344CB8AC3E}">
        <p14:creationId xmlns:p14="http://schemas.microsoft.com/office/powerpoint/2010/main" val="73395191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31044" y="2677626"/>
            <a:ext cx="6858000" cy="1843238"/>
          </a:xfrm>
        </p:spPr>
        <p:txBody>
          <a:bodyPr lIns="0" tIns="0" rIns="0" bIns="0" anchor="t" anchorCtr="0">
            <a:normAutofit/>
          </a:bodyPr>
          <a:lstStyle>
            <a:lvl1pPr algn="l">
              <a:defRPr sz="52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a:t>Presentation Title Goes Right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730595" y="2438725"/>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731044" y="4709626"/>
            <a:ext cx="7765770" cy="365125"/>
          </a:xfrm>
        </p:spPr>
        <p:txBody>
          <a:bodyPr lIns="0" tIns="0" rIns="0" bIns="0">
            <a:normAutofit/>
          </a:bodyPr>
          <a:lstStyle>
            <a:lvl1pPr marL="0" indent="0" algn="l">
              <a:buNone/>
              <a:defRPr sz="2200" b="1">
                <a:solidFill>
                  <a:schemeClr val="tx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731044" y="5098725"/>
            <a:ext cx="7765770" cy="414991"/>
          </a:xfrm>
        </p:spPr>
        <p:txBody>
          <a:bodyPr lIns="0" tIns="0" rIns="0" bIns="0">
            <a:normAutofit/>
          </a:bodyPr>
          <a:lstStyle>
            <a:lvl1pPr marL="0" indent="0">
              <a:buNone/>
              <a:defRPr sz="2200">
                <a:solidFill>
                  <a:schemeClr val="tx1"/>
                </a:solidFill>
                <a:latin typeface="Roboto" panose="02000000000000000000" pitchFamily="2" charset="0"/>
                <a:ea typeface="Roboto"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714375" y="1774217"/>
            <a:ext cx="6874669" cy="365125"/>
          </a:xfrm>
          <a:prstGeom prst="rect">
            <a:avLst/>
          </a:prstGeom>
          <a:noFill/>
        </p:spPr>
        <p:txBody>
          <a:bodyPr vert="horz" lIns="0" tIns="0" rIns="0" bIns="0" rtlCol="0" anchor="ctr"/>
          <a:lstStyle>
            <a:lvl1pPr algn="l">
              <a:defRPr sz="165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p>
        </p:txBody>
      </p:sp>
      <p:pic>
        <p:nvPicPr>
          <p:cNvPr id="9" name="Picture 8" descr="The University of Iowa">
            <a:extLst>
              <a:ext uri="{FF2B5EF4-FFF2-40B4-BE49-F238E27FC236}">
                <a16:creationId xmlns:a16="http://schemas.microsoft.com/office/drawing/2014/main" id="{2BFB147F-9BD6-AA42-8D58-18E266C69A12}"/>
              </a:ext>
            </a:extLst>
          </p:cNvPr>
          <p:cNvPicPr>
            <a:picLocks noChangeAspect="1"/>
          </p:cNvPicPr>
          <p:nvPr userDrawn="1"/>
        </p:nvPicPr>
        <p:blipFill>
          <a:blip r:embed="rId2"/>
          <a:srcRect/>
          <a:stretch/>
        </p:blipFill>
        <p:spPr>
          <a:xfrm>
            <a:off x="6476484" y="150"/>
            <a:ext cx="2020330" cy="961761"/>
          </a:xfrm>
          <a:prstGeom prst="rect">
            <a:avLst/>
          </a:prstGeom>
        </p:spPr>
      </p:pic>
    </p:spTree>
    <p:extLst>
      <p:ext uri="{BB962C8B-B14F-4D97-AF65-F5344CB8AC3E}">
        <p14:creationId xmlns:p14="http://schemas.microsoft.com/office/powerpoint/2010/main" val="1297889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5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B9DD2E6-4011-470E-85A1-9331B2E255C8}"/>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 uri="{C183D7F6-B498-43B3-948B-1728B52AA6E4}">
                <adec:decorative xmlns:adec="http://schemas.microsoft.com/office/drawing/2017/decorative" val="1"/>
              </a:ext>
            </a:extLst>
          </p:cNvPr>
          <p:cNvCxnSpPr/>
          <p:nvPr userDrawn="1"/>
        </p:nvCxnSpPr>
        <p:spPr>
          <a:xfrm>
            <a:off x="1901902" y="2921860"/>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4078664"/>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4078664"/>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4078664"/>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4073057"/>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6" name="Rectangle 15">
            <a:extLst>
              <a:ext uri="{FF2B5EF4-FFF2-40B4-BE49-F238E27FC236}">
                <a16:creationId xmlns:a16="http://schemas.microsoft.com/office/drawing/2014/main" id="{D4578BB7-B3A6-0D4A-A743-C8950F9817AE}"/>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4" name="Picture 33" descr="The University of Iowa">
            <a:extLst>
              <a:ext uri="{FF2B5EF4-FFF2-40B4-BE49-F238E27FC236}">
                <a16:creationId xmlns:a16="http://schemas.microsoft.com/office/drawing/2014/main" id="{E6A101F6-A986-EA4C-85FF-846F802DF0A9}"/>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5" name="Footer Placeholder 4">
            <a:extLst>
              <a:ext uri="{FF2B5EF4-FFF2-40B4-BE49-F238E27FC236}">
                <a16:creationId xmlns:a16="http://schemas.microsoft.com/office/drawing/2014/main" id="{DBA4A05F-7745-F24C-BB9F-0EF0456B4EAA}"/>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
        <p:nvSpPr>
          <p:cNvPr id="36" name="Oval 35">
            <a:extLst>
              <a:ext uri="{FF2B5EF4-FFF2-40B4-BE49-F238E27FC236}">
                <a16:creationId xmlns:a16="http://schemas.microsoft.com/office/drawing/2014/main" id="{F794BC38-28A2-BC4E-9A38-652E9790E452}"/>
              </a:ext>
              <a:ext uri="{C183D7F6-B498-43B3-948B-1728B52AA6E4}">
                <adec:decorative xmlns:adec="http://schemas.microsoft.com/office/drawing/2017/decorative" val="1"/>
              </a:ext>
            </a:extLst>
          </p:cNvPr>
          <p:cNvSpPr/>
          <p:nvPr userDrawn="1"/>
        </p:nvSpPr>
        <p:spPr>
          <a:xfrm>
            <a:off x="952785" y="2244527"/>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Picture Placeholder 3">
            <a:extLst>
              <a:ext uri="{FF2B5EF4-FFF2-40B4-BE49-F238E27FC236}">
                <a16:creationId xmlns:a16="http://schemas.microsoft.com/office/drawing/2014/main" id="{BEB5B93C-855D-1841-B46E-5C7DC4474C9D}"/>
              </a:ext>
            </a:extLst>
          </p:cNvPr>
          <p:cNvSpPr>
            <a:spLocks noGrp="1"/>
          </p:cNvSpPr>
          <p:nvPr>
            <p:ph type="pic" sz="quarter" idx="25"/>
          </p:nvPr>
        </p:nvSpPr>
        <p:spPr>
          <a:xfrm>
            <a:off x="1169656" y="2531257"/>
            <a:ext cx="886809" cy="878171"/>
          </a:xfrm>
        </p:spPr>
        <p:txBody>
          <a:bodyPr/>
          <a:lstStyle>
            <a:lvl1pPr>
              <a:buNone/>
              <a:defRPr/>
            </a:lvl1pPr>
          </a:lstStyle>
          <a:p>
            <a:endParaRPr lang="en-US"/>
          </a:p>
        </p:txBody>
      </p:sp>
      <p:sp>
        <p:nvSpPr>
          <p:cNvPr id="38" name="Oval 37">
            <a:extLst>
              <a:ext uri="{FF2B5EF4-FFF2-40B4-BE49-F238E27FC236}">
                <a16:creationId xmlns:a16="http://schemas.microsoft.com/office/drawing/2014/main" id="{B88EAE07-826D-E648-AD1B-C375586FE0F9}"/>
              </a:ext>
              <a:ext uri="{C183D7F6-B498-43B3-948B-1728B52AA6E4}">
                <adec:decorative xmlns:adec="http://schemas.microsoft.com/office/drawing/2017/decorative" val="1"/>
              </a:ext>
            </a:extLst>
          </p:cNvPr>
          <p:cNvSpPr/>
          <p:nvPr userDrawn="1"/>
        </p:nvSpPr>
        <p:spPr>
          <a:xfrm>
            <a:off x="2905813"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Picture Placeholder 3">
            <a:extLst>
              <a:ext uri="{FF2B5EF4-FFF2-40B4-BE49-F238E27FC236}">
                <a16:creationId xmlns:a16="http://schemas.microsoft.com/office/drawing/2014/main" id="{6B4B3321-3FE0-F24B-B46D-CBEB820F0DB5}"/>
              </a:ext>
            </a:extLst>
          </p:cNvPr>
          <p:cNvSpPr>
            <a:spLocks noGrp="1"/>
          </p:cNvSpPr>
          <p:nvPr>
            <p:ph type="pic" sz="quarter" idx="21"/>
          </p:nvPr>
        </p:nvSpPr>
        <p:spPr>
          <a:xfrm>
            <a:off x="3205973" y="2546988"/>
            <a:ext cx="806295" cy="798442"/>
          </a:xfrm>
        </p:spPr>
        <p:txBody>
          <a:bodyPr/>
          <a:lstStyle>
            <a:lvl1pPr>
              <a:buNone/>
              <a:defRPr/>
            </a:lvl1pPr>
          </a:lstStyle>
          <a:p>
            <a:endParaRPr lang="en-US"/>
          </a:p>
        </p:txBody>
      </p:sp>
      <p:sp>
        <p:nvSpPr>
          <p:cNvPr id="40" name="Oval 39">
            <a:extLst>
              <a:ext uri="{FF2B5EF4-FFF2-40B4-BE49-F238E27FC236}">
                <a16:creationId xmlns:a16="http://schemas.microsoft.com/office/drawing/2014/main" id="{6B3422DB-51E9-564F-9FE0-BE73E0376126}"/>
              </a:ext>
              <a:ext uri="{C183D7F6-B498-43B3-948B-1728B52AA6E4}">
                <adec:decorative xmlns:adec="http://schemas.microsoft.com/office/drawing/2017/decorative" val="1"/>
              </a:ext>
            </a:extLst>
          </p:cNvPr>
          <p:cNvSpPr/>
          <p:nvPr userDrawn="1"/>
        </p:nvSpPr>
        <p:spPr>
          <a:xfrm>
            <a:off x="4887656"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Picture Placeholder 3">
            <a:extLst>
              <a:ext uri="{FF2B5EF4-FFF2-40B4-BE49-F238E27FC236}">
                <a16:creationId xmlns:a16="http://schemas.microsoft.com/office/drawing/2014/main" id="{2E216002-26D5-D44D-B1E3-F7FFA5933B39}"/>
              </a:ext>
            </a:extLst>
          </p:cNvPr>
          <p:cNvSpPr>
            <a:spLocks noGrp="1"/>
          </p:cNvSpPr>
          <p:nvPr>
            <p:ph type="pic" sz="quarter" idx="26"/>
          </p:nvPr>
        </p:nvSpPr>
        <p:spPr>
          <a:xfrm>
            <a:off x="5167368" y="2546987"/>
            <a:ext cx="825546" cy="817505"/>
          </a:xfrm>
        </p:spPr>
        <p:txBody>
          <a:bodyPr/>
          <a:lstStyle>
            <a:lvl1pPr>
              <a:buNone/>
              <a:defRPr/>
            </a:lvl1pPr>
          </a:lstStyle>
          <a:p>
            <a:endParaRPr lang="en-US"/>
          </a:p>
        </p:txBody>
      </p:sp>
      <p:sp>
        <p:nvSpPr>
          <p:cNvPr id="42" name="Oval 41">
            <a:extLst>
              <a:ext uri="{FF2B5EF4-FFF2-40B4-BE49-F238E27FC236}">
                <a16:creationId xmlns:a16="http://schemas.microsoft.com/office/drawing/2014/main" id="{96648D4D-6BD9-F24C-955D-9701360F7A42}"/>
              </a:ext>
              <a:ext uri="{C183D7F6-B498-43B3-948B-1728B52AA6E4}">
                <adec:decorative xmlns:adec="http://schemas.microsoft.com/office/drawing/2017/decorative" val="1"/>
              </a:ext>
            </a:extLst>
          </p:cNvPr>
          <p:cNvSpPr/>
          <p:nvPr userDrawn="1"/>
        </p:nvSpPr>
        <p:spPr>
          <a:xfrm>
            <a:off x="6819615" y="2244527"/>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Picture Placeholder 3">
            <a:extLst>
              <a:ext uri="{FF2B5EF4-FFF2-40B4-BE49-F238E27FC236}">
                <a16:creationId xmlns:a16="http://schemas.microsoft.com/office/drawing/2014/main" id="{E602C083-BC5F-514B-8FA9-A814C3E27430}"/>
              </a:ext>
            </a:extLst>
          </p:cNvPr>
          <p:cNvSpPr>
            <a:spLocks noGrp="1"/>
          </p:cNvSpPr>
          <p:nvPr>
            <p:ph type="pic" sz="quarter" idx="27"/>
          </p:nvPr>
        </p:nvSpPr>
        <p:spPr>
          <a:xfrm>
            <a:off x="7086775" y="2525203"/>
            <a:ext cx="825548" cy="817506"/>
          </a:xfrm>
        </p:spPr>
        <p:txBody>
          <a:bodyPr/>
          <a:lstStyle>
            <a:lvl1pPr>
              <a:buNone/>
              <a:defRPr/>
            </a:lvl1pPr>
          </a:lstStyle>
          <a:p>
            <a:endParaRPr lang="en-US"/>
          </a:p>
        </p:txBody>
      </p:sp>
    </p:spTree>
    <p:extLst>
      <p:ext uri="{BB962C8B-B14F-4D97-AF65-F5344CB8AC3E}">
        <p14:creationId xmlns:p14="http://schemas.microsoft.com/office/powerpoint/2010/main" val="156838957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Photo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711994" y="1684461"/>
            <a:ext cx="2377679" cy="1621608"/>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548916"/>
            <a:ext cx="2375055"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4264538"/>
            <a:ext cx="2375055" cy="14084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282518"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3451836" y="1677611"/>
            <a:ext cx="2240483" cy="1621608"/>
          </a:xfrm>
        </p:spPr>
        <p:txBody>
          <a:bodyPr/>
          <a:lstStyle>
            <a:lvl1pPr>
              <a:buNone/>
              <a:defRPr/>
            </a:lvl1pPr>
          </a:lstStyle>
          <a:p>
            <a:endParaRPr lang="en-US"/>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537679"/>
            <a:ext cx="2230029"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462290" y="4253301"/>
            <a:ext cx="2230029" cy="14084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5854823"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6054481" y="1684461"/>
            <a:ext cx="2375144" cy="1621608"/>
          </a:xfrm>
        </p:spPr>
        <p:txBody>
          <a:bodyPr/>
          <a:lstStyle>
            <a:lvl1pPr>
              <a:buNone/>
              <a:defRPr/>
            </a:lvl1pPr>
          </a:lstStyle>
          <a:p>
            <a:endParaRPr lang="en-US"/>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537679"/>
            <a:ext cx="2375055"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047636" y="4253301"/>
            <a:ext cx="2375055" cy="14084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3" name="Rectangle 22">
            <a:extLst>
              <a:ext uri="{FF2B5EF4-FFF2-40B4-BE49-F238E27FC236}">
                <a16:creationId xmlns:a16="http://schemas.microsoft.com/office/drawing/2014/main" id="{02DAB539-1500-4641-B587-77CADD883496}"/>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366D8D2D-32DD-794A-9976-853EF650004D}"/>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2" name="Footer Placeholder 4">
            <a:extLst>
              <a:ext uri="{FF2B5EF4-FFF2-40B4-BE49-F238E27FC236}">
                <a16:creationId xmlns:a16="http://schemas.microsoft.com/office/drawing/2014/main" id="{46934CAC-A1D4-6545-B8FE-B5DAC1E7D2F0}"/>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664682089"/>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 Photo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userDrawn="1">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711994" y="1684461"/>
            <a:ext cx="1780454" cy="1621608"/>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4240050"/>
            <a:ext cx="1769150" cy="14084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258088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EB10E167-B94B-AD40-958C-D9E0F8F9DF4A}"/>
              </a:ext>
            </a:extLst>
          </p:cNvPr>
          <p:cNvSpPr>
            <a:spLocks noGrp="1"/>
          </p:cNvSpPr>
          <p:nvPr userDrawn="1">
            <p:ph type="pic" sz="quarter" idx="23"/>
          </p:nvPr>
        </p:nvSpPr>
        <p:spPr>
          <a:xfrm>
            <a:off x="2695022" y="1684461"/>
            <a:ext cx="1780454" cy="1621608"/>
          </a:xfrm>
        </p:spPr>
        <p:txBody>
          <a:bodyPr/>
          <a:lstStyle>
            <a:lvl1pPr>
              <a:buNone/>
              <a:defRPr/>
            </a:lvl1pPr>
          </a:lstStyle>
          <a:p>
            <a:endParaRPr lang="en-US"/>
          </a:p>
        </p:txBody>
      </p:sp>
      <p:sp>
        <p:nvSpPr>
          <p:cNvPr id="25" name="Content Placeholder 2">
            <a:extLst>
              <a:ext uri="{FF2B5EF4-FFF2-40B4-BE49-F238E27FC236}">
                <a16:creationId xmlns:a16="http://schemas.microsoft.com/office/drawing/2014/main" id="{C03DF098-BB37-5848-9388-750D29EFC657}"/>
              </a:ext>
            </a:extLst>
          </p:cNvPr>
          <p:cNvSpPr>
            <a:spLocks noGrp="1"/>
          </p:cNvSpPr>
          <p:nvPr userDrawn="1">
            <p:ph idx="24" hasCustomPrompt="1"/>
          </p:nvPr>
        </p:nvSpPr>
        <p:spPr>
          <a:xfrm>
            <a:off x="2722790"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3" name="Content Placeholder 2">
            <a:extLst>
              <a:ext uri="{FF2B5EF4-FFF2-40B4-BE49-F238E27FC236}">
                <a16:creationId xmlns:a16="http://schemas.microsoft.com/office/drawing/2014/main" id="{6FE4DEF0-41BC-4548-B7BA-1E5B0231AFFD}"/>
              </a:ext>
            </a:extLst>
          </p:cNvPr>
          <p:cNvSpPr>
            <a:spLocks noGrp="1"/>
          </p:cNvSpPr>
          <p:nvPr userDrawn="1">
            <p:ph idx="25" hasCustomPrompt="1"/>
          </p:nvPr>
        </p:nvSpPr>
        <p:spPr>
          <a:xfrm>
            <a:off x="2722791" y="4240050"/>
            <a:ext cx="1769150" cy="14084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4571805"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864CDDAA-23B4-C842-845C-7640D95F2B65}"/>
              </a:ext>
            </a:extLst>
          </p:cNvPr>
          <p:cNvSpPr>
            <a:spLocks noGrp="1"/>
          </p:cNvSpPr>
          <p:nvPr userDrawn="1">
            <p:ph type="pic" sz="quarter" idx="26"/>
          </p:nvPr>
        </p:nvSpPr>
        <p:spPr>
          <a:xfrm>
            <a:off x="4678050" y="1684461"/>
            <a:ext cx="1780454" cy="1621608"/>
          </a:xfrm>
        </p:spPr>
        <p:txBody>
          <a:bodyPr/>
          <a:lstStyle>
            <a:lvl1pPr>
              <a:buNone/>
              <a:defRPr/>
            </a:lvl1pPr>
          </a:lstStyle>
          <a:p>
            <a:endParaRPr lang="en-US"/>
          </a:p>
        </p:txBody>
      </p:sp>
      <p:sp>
        <p:nvSpPr>
          <p:cNvPr id="35" name="Content Placeholder 2">
            <a:extLst>
              <a:ext uri="{FF2B5EF4-FFF2-40B4-BE49-F238E27FC236}">
                <a16:creationId xmlns:a16="http://schemas.microsoft.com/office/drawing/2014/main" id="{DEB8CCE3-3756-5947-84B2-DFCA00A013F6}"/>
              </a:ext>
            </a:extLst>
          </p:cNvPr>
          <p:cNvSpPr>
            <a:spLocks noGrp="1"/>
          </p:cNvSpPr>
          <p:nvPr userDrawn="1">
            <p:ph idx="27" hasCustomPrompt="1"/>
          </p:nvPr>
        </p:nvSpPr>
        <p:spPr>
          <a:xfrm>
            <a:off x="4682218"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6" name="Content Placeholder 2">
            <a:extLst>
              <a:ext uri="{FF2B5EF4-FFF2-40B4-BE49-F238E27FC236}">
                <a16:creationId xmlns:a16="http://schemas.microsoft.com/office/drawing/2014/main" id="{09C56F7D-4836-1E4F-BD4C-CB150E12E098}"/>
              </a:ext>
            </a:extLst>
          </p:cNvPr>
          <p:cNvSpPr>
            <a:spLocks noGrp="1"/>
          </p:cNvSpPr>
          <p:nvPr userDrawn="1">
            <p:ph idx="28" hasCustomPrompt="1"/>
          </p:nvPr>
        </p:nvSpPr>
        <p:spPr>
          <a:xfrm>
            <a:off x="4682219" y="4240050"/>
            <a:ext cx="1769150" cy="14084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656272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Picture Placeholder 3">
            <a:extLst>
              <a:ext uri="{FF2B5EF4-FFF2-40B4-BE49-F238E27FC236}">
                <a16:creationId xmlns:a16="http://schemas.microsoft.com/office/drawing/2014/main" id="{06A5C640-1D0E-4428-AC28-148AE98A7B34}"/>
              </a:ext>
            </a:extLst>
          </p:cNvPr>
          <p:cNvSpPr>
            <a:spLocks noGrp="1"/>
          </p:cNvSpPr>
          <p:nvPr userDrawn="1">
            <p:ph type="pic" sz="quarter" idx="22"/>
          </p:nvPr>
        </p:nvSpPr>
        <p:spPr>
          <a:xfrm>
            <a:off x="6661077" y="1680693"/>
            <a:ext cx="1762024" cy="1621608"/>
          </a:xfrm>
        </p:spPr>
        <p:txBody>
          <a:bodyPr/>
          <a:lstStyle>
            <a:lvl1pPr>
              <a:buNone/>
              <a:defRPr/>
            </a:lvl1pPr>
          </a:lstStyle>
          <a:p>
            <a:endParaRPr lang="en-US"/>
          </a:p>
        </p:txBody>
      </p:sp>
      <p:sp>
        <p:nvSpPr>
          <p:cNvPr id="19" name="Content Placeholder 2">
            <a:extLst>
              <a:ext uri="{FF2B5EF4-FFF2-40B4-BE49-F238E27FC236}">
                <a16:creationId xmlns:a16="http://schemas.microsoft.com/office/drawing/2014/main" id="{A07502CC-5B90-4BCF-B63B-36D026C9AE96}"/>
              </a:ext>
            </a:extLst>
          </p:cNvPr>
          <p:cNvSpPr>
            <a:spLocks noGrp="1"/>
          </p:cNvSpPr>
          <p:nvPr userDrawn="1">
            <p:ph idx="15" hasCustomPrompt="1"/>
          </p:nvPr>
        </p:nvSpPr>
        <p:spPr>
          <a:xfrm>
            <a:off x="6656311" y="3548916"/>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userDrawn="1">
            <p:ph idx="16" hasCustomPrompt="1"/>
          </p:nvPr>
        </p:nvSpPr>
        <p:spPr>
          <a:xfrm>
            <a:off x="6656311" y="4230000"/>
            <a:ext cx="1769150"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3" name="Rectangle 22">
            <a:extLst>
              <a:ext uri="{FF2B5EF4-FFF2-40B4-BE49-F238E27FC236}">
                <a16:creationId xmlns:a16="http://schemas.microsoft.com/office/drawing/2014/main" id="{CA720753-9BFD-2840-9C93-FF72942ED6E3}"/>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8" name="Picture 27" descr="The University of Iowa">
            <a:extLst>
              <a:ext uri="{FF2B5EF4-FFF2-40B4-BE49-F238E27FC236}">
                <a16:creationId xmlns:a16="http://schemas.microsoft.com/office/drawing/2014/main" id="{5841833A-DC48-1341-8CED-2C33FF13E5FB}"/>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9" name="Footer Placeholder 4">
            <a:extLst>
              <a:ext uri="{FF2B5EF4-FFF2-40B4-BE49-F238E27FC236}">
                <a16:creationId xmlns:a16="http://schemas.microsoft.com/office/drawing/2014/main" id="{99532311-74A6-524D-8B7C-520D61A0A09E}"/>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317002199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Photo">
    <p:spTree>
      <p:nvGrpSpPr>
        <p:cNvPr id="1" name=""/>
        <p:cNvGrpSpPr/>
        <p:nvPr/>
      </p:nvGrpSpPr>
      <p:grpSpPr>
        <a:xfrm>
          <a:off x="0" y="0"/>
          <a:ext cx="0" cy="0"/>
          <a:chOff x="0" y="0"/>
          <a:chExt cx="0" cy="0"/>
        </a:xfrm>
      </p:grpSpPr>
      <p:sp>
        <p:nvSpPr>
          <p:cNvPr id="17" name="Title 20">
            <a:extLst>
              <a:ext uri="{FF2B5EF4-FFF2-40B4-BE49-F238E27FC236}">
                <a16:creationId xmlns:a16="http://schemas.microsoft.com/office/drawing/2014/main" id="{2BA8F287-92C7-4FFD-A7E9-45864F8E91A4}"/>
              </a:ext>
            </a:extLst>
          </p:cNvPr>
          <p:cNvSpPr>
            <a:spLocks noGrp="1"/>
          </p:cNvSpPr>
          <p:nvPr>
            <p:ph type="title" hasCustomPrompt="1"/>
          </p:nvPr>
        </p:nvSpPr>
        <p:spPr>
          <a:xfrm>
            <a:off x="711994" y="498296"/>
            <a:ext cx="3945731" cy="896116"/>
          </a:xfrm>
        </p:spPr>
        <p:txBody>
          <a:bodyPr>
            <a:normAutofit/>
          </a:bodyPr>
          <a:lstStyle>
            <a:lvl1pPr>
              <a:defRPr sz="3300"/>
            </a:lvl1pPr>
          </a:lstStyle>
          <a:p>
            <a:r>
              <a:rPr lang="en-US"/>
              <a:t>Click to edit Title</a:t>
            </a:r>
          </a:p>
        </p:txBody>
      </p:sp>
      <p:cxnSp>
        <p:nvCxnSpPr>
          <p:cNvPr id="16" name="Straight Connector 15">
            <a:extLst>
              <a:ext uri="{FF2B5EF4-FFF2-40B4-BE49-F238E27FC236}">
                <a16:creationId xmlns:a16="http://schemas.microsoft.com/office/drawing/2014/main" id="{0F31F03A-71CF-475D-8A3C-99FC106D73E8}"/>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47404DB8-B6AC-4389-8E6E-A115840D1D74}"/>
              </a:ext>
            </a:extLst>
          </p:cNvPr>
          <p:cNvSpPr>
            <a:spLocks noGrp="1"/>
          </p:cNvSpPr>
          <p:nvPr>
            <p:ph idx="1"/>
          </p:nvPr>
        </p:nvSpPr>
        <p:spPr>
          <a:xfrm>
            <a:off x="714375" y="1686758"/>
            <a:ext cx="3943351" cy="4256843"/>
          </a:xfrm>
        </p:spPr>
        <p:txBody>
          <a:bodyPr lIns="0" tIns="0" rIns="0" bIns="0"/>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SzPct val="100000"/>
              <a:buFont typeface="Arial" panose="020B0604020202020204" pitchFamily="34" charset="0"/>
              <a:buChar char="‒"/>
              <a:defRPr sz="2000">
                <a:latin typeface="Roboto" panose="02000000000000000000" pitchFamily="2" charset="0"/>
                <a:ea typeface="Roboto" panose="02000000000000000000" pitchFamily="2" charset="0"/>
              </a:defRPr>
            </a:lvl2pPr>
            <a:lvl3pPr marL="8572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5378651" y="1"/>
            <a:ext cx="3771900" cy="6389511"/>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sp>
        <p:nvSpPr>
          <p:cNvPr id="9" name="Rectangle 8">
            <a:extLst>
              <a:ext uri="{FF2B5EF4-FFF2-40B4-BE49-F238E27FC236}">
                <a16:creationId xmlns:a16="http://schemas.microsoft.com/office/drawing/2014/main" id="{7420F7CB-393D-BF45-B52D-542FDDEFCAFF}"/>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0" name="Picture 9" descr="The University of Iowa">
            <a:extLst>
              <a:ext uri="{FF2B5EF4-FFF2-40B4-BE49-F238E27FC236}">
                <a16:creationId xmlns:a16="http://schemas.microsoft.com/office/drawing/2014/main" id="{AEE57422-8581-D940-B95A-28BB5FA8EBEA}"/>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3" name="Footer Placeholder 4">
            <a:extLst>
              <a:ext uri="{FF2B5EF4-FFF2-40B4-BE49-F238E27FC236}">
                <a16:creationId xmlns:a16="http://schemas.microsoft.com/office/drawing/2014/main" id="{F4890DD7-288C-3F48-AC5A-4CC0C37D9FAB}"/>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2625500995"/>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2934" userDrawn="1">
          <p15:clr>
            <a:srgbClr val="FBAE40"/>
          </p15:clr>
        </p15:guide>
        <p15:guide id="3" pos="450" userDrawn="1">
          <p15:clr>
            <a:srgbClr val="FBAE40"/>
          </p15:clr>
        </p15:guide>
        <p15:guide id="4" orient="horz" pos="1056"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524483D-CFE3-E34D-BB74-CEDD541765E2}"/>
              </a:ext>
            </a:extLst>
          </p:cNvPr>
          <p:cNvSpPr>
            <a:spLocks noGrp="1"/>
          </p:cNvSpPr>
          <p:nvPr>
            <p:ph type="title"/>
          </p:nvPr>
        </p:nvSpPr>
        <p:spPr>
          <a:xfrm>
            <a:off x="714375" y="365126"/>
            <a:ext cx="3940879" cy="1331865"/>
          </a:xfrm>
        </p:spPr>
        <p:txBody>
          <a:bodyPr>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17" name="Straight Connector 16">
            <a:extLst>
              <a:ext uri="{FF2B5EF4-FFF2-40B4-BE49-F238E27FC236}">
                <a16:creationId xmlns:a16="http://schemas.microsoft.com/office/drawing/2014/main" id="{EB28F420-DDD1-5E4A-9513-EAE252D759FE}"/>
              </a:ext>
              <a:ext uri="{C183D7F6-B498-43B3-948B-1728B52AA6E4}">
                <adec:decorative xmlns:adec="http://schemas.microsoft.com/office/drawing/2017/decorative" val="1"/>
              </a:ext>
            </a:extLst>
          </p:cNvPr>
          <p:cNvCxnSpPr>
            <a:cxnSpLocks/>
          </p:cNvCxnSpPr>
          <p:nvPr userDrawn="1"/>
        </p:nvCxnSpPr>
        <p:spPr>
          <a:xfrm>
            <a:off x="714376" y="164262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5D1D7B4-E242-C142-8F5F-F3301CC02498}"/>
              </a:ext>
            </a:extLst>
          </p:cNvPr>
          <p:cNvSpPr>
            <a:spLocks noGrp="1"/>
          </p:cNvSpPr>
          <p:nvPr>
            <p:ph idx="1"/>
          </p:nvPr>
        </p:nvSpPr>
        <p:spPr>
          <a:xfrm>
            <a:off x="714374" y="1962386"/>
            <a:ext cx="3949838" cy="3981214"/>
          </a:xfrm>
        </p:spPr>
        <p:txBody>
          <a:bodyPr/>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Font typeface="Roboto" panose="02000000000000000000" pitchFamily="2" charset="0"/>
              <a:buChar char="–"/>
              <a:defRPr sz="2000">
                <a:latin typeface="Roboto" panose="02000000000000000000" pitchFamily="2" charset="0"/>
                <a:ea typeface="Roboto" panose="02000000000000000000" pitchFamily="2" charset="0"/>
              </a:defRPr>
            </a:lvl2pPr>
            <a:lvl3pPr>
              <a:buClr>
                <a:schemeClr val="tx2"/>
              </a:buClr>
              <a:defRPr>
                <a:latin typeface="Roboto" panose="02000000000000000000" pitchFamily="2" charset="0"/>
                <a:ea typeface="Roboto" panose="02000000000000000000" pitchFamily="2" charset="0"/>
              </a:defRPr>
            </a:lvl3pPr>
            <a:lvl4pPr marL="1200150" indent="-171450">
              <a:buClr>
                <a:schemeClr val="tx2"/>
              </a:buClr>
              <a:buFont typeface="Arial" panose="020B0604020202020204" pitchFamily="34" charset="0"/>
              <a:buChar char="‒"/>
              <a:defRPr>
                <a:latin typeface="Roboto" panose="02000000000000000000" pitchFamily="2" charset="0"/>
                <a:ea typeface="Roboto" panose="02000000000000000000" pitchFamily="2" charset="0"/>
              </a:defRPr>
            </a:lvl4pPr>
            <a:lvl5pPr marL="1543050" indent="-171450">
              <a:buClr>
                <a:schemeClr val="tx2"/>
              </a:buClr>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5369627" y="1"/>
            <a:ext cx="1862553"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7285223" y="1"/>
            <a:ext cx="1862553"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p>
        </p:txBody>
      </p:sp>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5369627" y="3234551"/>
            <a:ext cx="3774374" cy="3163824"/>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 Click icon to add picture </a:t>
            </a:r>
          </a:p>
        </p:txBody>
      </p:sp>
      <p:sp>
        <p:nvSpPr>
          <p:cNvPr id="11" name="Rectangle 10">
            <a:extLst>
              <a:ext uri="{FF2B5EF4-FFF2-40B4-BE49-F238E27FC236}">
                <a16:creationId xmlns:a16="http://schemas.microsoft.com/office/drawing/2014/main" id="{BC24DFA0-3257-B044-87EF-16154359E2FC}"/>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2" name="Picture 11" descr="The University of Iowa">
            <a:extLst>
              <a:ext uri="{FF2B5EF4-FFF2-40B4-BE49-F238E27FC236}">
                <a16:creationId xmlns:a16="http://schemas.microsoft.com/office/drawing/2014/main" id="{BF0FB327-46C7-CA4D-9F47-B21B9F7D79F9}"/>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3" name="Footer Placeholder 4">
            <a:extLst>
              <a:ext uri="{FF2B5EF4-FFF2-40B4-BE49-F238E27FC236}">
                <a16:creationId xmlns:a16="http://schemas.microsoft.com/office/drawing/2014/main" id="{A0A57B74-2163-4C4B-BFF2-0F1E68BF384E}"/>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1338072623"/>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2945" userDrawn="1">
          <p15:clr>
            <a:srgbClr val="FBAE40"/>
          </p15:clr>
        </p15:guide>
        <p15:guide id="3" pos="450" userDrawn="1">
          <p15:clr>
            <a:srgbClr val="FBAE40"/>
          </p15:clr>
        </p15:guide>
        <p15:guide id="4" orient="horz" pos="240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711994" y="494273"/>
            <a:ext cx="7717631" cy="869089"/>
          </a:xfrm>
        </p:spPr>
        <p:txBody>
          <a:bodyPr lIns="0" tIns="0" rIns="0" bIns="0"/>
          <a:lstStyle/>
          <a:p>
            <a:r>
              <a:rPr lang="en-US"/>
              <a:t>Click to edit Master title style</a:t>
            </a:r>
          </a:p>
        </p:txBody>
      </p:sp>
      <p:cxnSp>
        <p:nvCxnSpPr>
          <p:cNvPr id="8" name="Straight Connector 7">
            <a:extLst>
              <a:ext uri="{FF2B5EF4-FFF2-40B4-BE49-F238E27FC236}">
                <a16:creationId xmlns:a16="http://schemas.microsoft.com/office/drawing/2014/main" id="{CBB5BDD8-8221-F040-8AE0-3F33C4E24CA0}"/>
              </a:ext>
              <a:ext uri="{C183D7F6-B498-43B3-948B-1728B52AA6E4}">
                <adec:decorative xmlns:adec="http://schemas.microsoft.com/office/drawing/2017/decorative" val="1"/>
              </a:ext>
            </a:extLst>
          </p:cNvPr>
          <p:cNvCxnSpPr>
            <a:cxnSpLocks/>
          </p:cNvCxnSpPr>
          <p:nvPr userDrawn="1"/>
        </p:nvCxnSpPr>
        <p:spPr>
          <a:xfrm>
            <a:off x="711994" y="131002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711994" y="1570038"/>
            <a:ext cx="7717631" cy="4114800"/>
          </a:xfrm>
        </p:spPr>
        <p:txBody>
          <a:bodyPr lIns="0" tIns="0" rIns="0" bIns="0"/>
          <a:lstStyle/>
          <a:p>
            <a:endParaRPr lang="en-US"/>
          </a:p>
        </p:txBody>
      </p:sp>
      <p:sp>
        <p:nvSpPr>
          <p:cNvPr id="12" name="Rectangle 11">
            <a:extLst>
              <a:ext uri="{FF2B5EF4-FFF2-40B4-BE49-F238E27FC236}">
                <a16:creationId xmlns:a16="http://schemas.microsoft.com/office/drawing/2014/main" id="{1F56D074-0631-F846-A2A3-4A39FEAEFDD7}"/>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9" name="Picture 8" descr="The University of Iowa">
            <a:extLst>
              <a:ext uri="{FF2B5EF4-FFF2-40B4-BE49-F238E27FC236}">
                <a16:creationId xmlns:a16="http://schemas.microsoft.com/office/drawing/2014/main" id="{34AAA98D-AE4C-3B41-A01C-8A57BF732058}"/>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0" name="Footer Placeholder 4">
            <a:extLst>
              <a:ext uri="{FF2B5EF4-FFF2-40B4-BE49-F238E27FC236}">
                <a16:creationId xmlns:a16="http://schemas.microsoft.com/office/drawing/2014/main" id="{761FD608-F8D8-AF42-97E8-83F5C7F92E37}"/>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3142765285"/>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711994" y="3214770"/>
            <a:ext cx="5372488" cy="1160369"/>
          </a:xfrm>
        </p:spPr>
        <p:txBody>
          <a:bodyPr lIns="0" tIns="0" rIns="0" bIns="0" anchor="t" anchorCtr="0">
            <a:noAutofit/>
          </a:bodyPr>
          <a:lstStyle>
            <a:lvl1pPr algn="l">
              <a:defRPr sz="5200" b="1">
                <a:solidFill>
                  <a:schemeClr val="tx1"/>
                </a:solidFill>
                <a:latin typeface="+mj-lt"/>
                <a:ea typeface="Roboto Black" panose="02000000000000000000" pitchFamily="2" charset="0"/>
                <a:cs typeface="Arial" panose="020B0604020202020204" pitchFamily="34" charset="0"/>
              </a:defRPr>
            </a:lvl1pPr>
          </a:lstStyle>
          <a:p>
            <a:r>
              <a:rPr lang="en-US"/>
              <a:t>Thank you</a:t>
            </a:r>
          </a:p>
        </p:txBody>
      </p:sp>
      <p:cxnSp>
        <p:nvCxnSpPr>
          <p:cNvPr id="12" name="Straight Connector 11">
            <a:extLst>
              <a:ext uri="{FF2B5EF4-FFF2-40B4-BE49-F238E27FC236}">
                <a16:creationId xmlns:a16="http://schemas.microsoft.com/office/drawing/2014/main" id="{382B9834-3ABC-DD48-8F8B-7C2FACEC9236}"/>
              </a:ext>
              <a:ext uri="{C183D7F6-B498-43B3-948B-1728B52AA6E4}">
                <adec:decorative xmlns:adec="http://schemas.microsoft.com/office/drawing/2017/decorative" val="1"/>
              </a:ext>
            </a:extLst>
          </p:cNvPr>
          <p:cNvCxnSpPr>
            <a:cxnSpLocks/>
          </p:cNvCxnSpPr>
          <p:nvPr userDrawn="1"/>
        </p:nvCxnSpPr>
        <p:spPr>
          <a:xfrm>
            <a:off x="730595" y="2923615"/>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6471287" y="3087124"/>
            <a:ext cx="2015280" cy="1498329"/>
          </a:xfrm>
        </p:spPr>
        <p:txBody>
          <a:bodyPr vert="horz"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a:t>Contact Person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4" name="Rectangle 3">
            <a:extLst>
              <a:ext uri="{FF2B5EF4-FFF2-40B4-BE49-F238E27FC236}">
                <a16:creationId xmlns:a16="http://schemas.microsoft.com/office/drawing/2014/main" id="{1C6ACD65-4DC5-40D8-89A9-EBA0997790E8}"/>
              </a:ext>
              <a:ext uri="{C183D7F6-B498-43B3-948B-1728B52AA6E4}">
                <adec:decorative xmlns:adec="http://schemas.microsoft.com/office/drawing/2017/decorative" val="1"/>
              </a:ext>
            </a:extLst>
          </p:cNvPr>
          <p:cNvSpPr/>
          <p:nvPr userDrawn="1"/>
        </p:nvSpPr>
        <p:spPr>
          <a:xfrm>
            <a:off x="711994" y="4789293"/>
            <a:ext cx="292608" cy="30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989435" y="4789292"/>
            <a:ext cx="1719072" cy="300082"/>
          </a:xfrm>
          <a:solidFill>
            <a:schemeClr val="tx1"/>
          </a:solidFill>
          <a:ln>
            <a:noFill/>
          </a:ln>
        </p:spPr>
        <p:txBody>
          <a:bodyPr wrap="square" lIns="91440" tIns="45720" rIns="91440" bIns="45720">
            <a:spAutoFit/>
          </a:bodyPr>
          <a:lstStyle>
            <a:lvl1pPr marL="0" indent="0">
              <a:buNone/>
              <a:defRPr sz="1350">
                <a:solidFill>
                  <a:schemeClr val="bg1"/>
                </a:solidFill>
                <a:latin typeface="Roboto Black" panose="02000000000000000000" pitchFamily="2" charset="0"/>
                <a:ea typeface="Roboto Black" panose="02000000000000000000" pitchFamily="2" charset="0"/>
              </a:defRPr>
            </a:lvl1pPr>
          </a:lstStyle>
          <a:p>
            <a:pPr lvl="0"/>
            <a:r>
              <a:rPr lang="en-US"/>
              <a:t>Insert Web Address</a:t>
            </a:r>
          </a:p>
        </p:txBody>
      </p:sp>
      <p:grpSp>
        <p:nvGrpSpPr>
          <p:cNvPr id="15" name="Group 14">
            <a:extLst>
              <a:ext uri="{FF2B5EF4-FFF2-40B4-BE49-F238E27FC236}">
                <a16:creationId xmlns:a16="http://schemas.microsoft.com/office/drawing/2014/main" id="{EB262A30-5EEC-5549-B428-7E5B11A5D7A7}"/>
              </a:ext>
            </a:extLst>
          </p:cNvPr>
          <p:cNvGrpSpPr/>
          <p:nvPr userDrawn="1"/>
        </p:nvGrpSpPr>
        <p:grpSpPr>
          <a:xfrm>
            <a:off x="803454" y="4864147"/>
            <a:ext cx="146304" cy="150373"/>
            <a:chOff x="3057746" y="812006"/>
            <a:chExt cx="173610" cy="183357"/>
          </a:xfrm>
          <a:noFill/>
        </p:grpSpPr>
        <p:cxnSp>
          <p:nvCxnSpPr>
            <p:cNvPr id="16" name="Straight Connector 15">
              <a:extLst>
                <a:ext uri="{FF2B5EF4-FFF2-40B4-BE49-F238E27FC236}">
                  <a16:creationId xmlns:a16="http://schemas.microsoft.com/office/drawing/2014/main" id="{1699B573-1E8F-3547-9D64-50A2EC630F1F}"/>
                </a:ext>
              </a:extLst>
            </p:cNvPr>
            <p:cNvCxnSpPr/>
            <p:nvPr userDrawn="1"/>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Freeform: Shape 12">
              <a:extLst>
                <a:ext uri="{FF2B5EF4-FFF2-40B4-BE49-F238E27FC236}">
                  <a16:creationId xmlns:a16="http://schemas.microsoft.com/office/drawing/2014/main" id="{68F32139-4BAE-F54C-8358-EF5839C5813E}"/>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4" name="Picture 13" descr="The University of Iowa">
            <a:extLst>
              <a:ext uri="{FF2B5EF4-FFF2-40B4-BE49-F238E27FC236}">
                <a16:creationId xmlns:a16="http://schemas.microsoft.com/office/drawing/2014/main" id="{4B1807D8-E6B4-C743-A4EC-22D5E0479848}"/>
              </a:ext>
            </a:extLst>
          </p:cNvPr>
          <p:cNvPicPr>
            <a:picLocks noChangeAspect="1"/>
          </p:cNvPicPr>
          <p:nvPr userDrawn="1"/>
        </p:nvPicPr>
        <p:blipFill>
          <a:blip r:embed="rId2"/>
          <a:srcRect/>
          <a:stretch/>
        </p:blipFill>
        <p:spPr>
          <a:xfrm>
            <a:off x="6471287" y="-1189"/>
            <a:ext cx="2015279" cy="963278"/>
          </a:xfrm>
          <a:prstGeom prst="rect">
            <a:avLst/>
          </a:prstGeom>
        </p:spPr>
      </p:pic>
      <p:sp>
        <p:nvSpPr>
          <p:cNvPr id="13" name="Footer Placeholder 4">
            <a:extLst>
              <a:ext uri="{FF2B5EF4-FFF2-40B4-BE49-F238E27FC236}">
                <a16:creationId xmlns:a16="http://schemas.microsoft.com/office/drawing/2014/main" id="{D7F85C9B-9D4B-D642-BBFB-CDE025D69CBD}"/>
              </a:ext>
            </a:extLst>
          </p:cNvPr>
          <p:cNvSpPr>
            <a:spLocks noGrp="1"/>
          </p:cNvSpPr>
          <p:nvPr>
            <p:ph type="ftr" sz="quarter" idx="3"/>
          </p:nvPr>
        </p:nvSpPr>
        <p:spPr>
          <a:xfrm>
            <a:off x="717072" y="2365791"/>
            <a:ext cx="7772020" cy="365125"/>
          </a:xfrm>
          <a:prstGeom prst="rect">
            <a:avLst/>
          </a:prstGeom>
          <a:noFill/>
        </p:spPr>
        <p:txBody>
          <a:bodyPr vert="horz" lIns="0" tIns="0" rIns="0" bIns="0" rtlCol="0" anchor="ctr"/>
          <a:lstStyle>
            <a:lvl1pPr algn="l">
              <a:defRPr sz="1650" b="0">
                <a:solidFill>
                  <a:schemeClr val="tx1"/>
                </a:solidFill>
              </a:defRPr>
            </a:lvl1pPr>
          </a:lstStyle>
          <a:p>
            <a:r>
              <a:rPr lang="en-US"/>
              <a:t>Insert-&gt;Header and Footer-&gt;Type Customizable Name</a:t>
            </a:r>
          </a:p>
        </p:txBody>
      </p:sp>
    </p:spTree>
    <p:extLst>
      <p:ext uri="{BB962C8B-B14F-4D97-AF65-F5344CB8AC3E}">
        <p14:creationId xmlns:p14="http://schemas.microsoft.com/office/powerpoint/2010/main" val="2883638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Solid Black">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7420D0-6FF1-9C4A-B953-EA4EEABBA308}"/>
              </a:ext>
            </a:extLst>
          </p:cNvPr>
          <p:cNvSpPr>
            <a:spLocks noGrp="1"/>
          </p:cNvSpPr>
          <p:nvPr>
            <p:ph type="ctrTitle" hasCustomPrompt="1"/>
          </p:nvPr>
        </p:nvSpPr>
        <p:spPr>
          <a:xfrm>
            <a:off x="711994" y="3203884"/>
            <a:ext cx="5372488" cy="1160369"/>
          </a:xfrm>
        </p:spPr>
        <p:txBody>
          <a:bodyPr lIns="0" tIns="0" rIns="0" bIns="0" anchor="t" anchorCtr="0">
            <a:noAutofit/>
          </a:bodyPr>
          <a:lstStyle>
            <a:lvl1pPr algn="l">
              <a:defRPr sz="5200" b="1">
                <a:solidFill>
                  <a:schemeClr val="bg1"/>
                </a:solidFill>
                <a:latin typeface="+mj-lt"/>
                <a:ea typeface="Roboto Black" panose="02000000000000000000" pitchFamily="2" charset="0"/>
                <a:cs typeface="Arial" panose="020B0604020202020204" pitchFamily="34" charset="0"/>
              </a:defRPr>
            </a:lvl1pPr>
          </a:lstStyle>
          <a:p>
            <a:r>
              <a:rPr lang="en-US"/>
              <a:t>Thank you</a:t>
            </a:r>
          </a:p>
        </p:txBody>
      </p:sp>
      <p:cxnSp>
        <p:nvCxnSpPr>
          <p:cNvPr id="21" name="Straight Connector 20">
            <a:extLst>
              <a:ext uri="{FF2B5EF4-FFF2-40B4-BE49-F238E27FC236}">
                <a16:creationId xmlns:a16="http://schemas.microsoft.com/office/drawing/2014/main" id="{4F7216A4-2452-1B4B-AE0D-122E7F5A5965}"/>
              </a:ext>
              <a:ext uri="{C183D7F6-B498-43B3-948B-1728B52AA6E4}">
                <adec:decorative xmlns:adec="http://schemas.microsoft.com/office/drawing/2017/decorative" val="1"/>
              </a:ext>
            </a:extLst>
          </p:cNvPr>
          <p:cNvCxnSpPr>
            <a:cxnSpLocks/>
          </p:cNvCxnSpPr>
          <p:nvPr userDrawn="1"/>
        </p:nvCxnSpPr>
        <p:spPr>
          <a:xfrm>
            <a:off x="730595" y="2923615"/>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6468763" y="3105910"/>
            <a:ext cx="2020329" cy="1498329"/>
          </a:xfrm>
        </p:spPr>
        <p:txBody>
          <a:bodyPr vert="horz"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a:t>Contact Person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711993" y="4770260"/>
            <a:ext cx="292608" cy="300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997825" y="4770260"/>
            <a:ext cx="1719072" cy="300082"/>
          </a:xfrm>
          <a:solidFill>
            <a:schemeClr val="accent1"/>
          </a:solidFill>
          <a:ln>
            <a:noFill/>
          </a:ln>
        </p:spPr>
        <p:txBody>
          <a:bodyPr wrap="none" lIns="91440" tIns="45720" rIns="91440" bIns="45720">
            <a:spAutoFit/>
          </a:bodyPr>
          <a:lstStyle>
            <a:lvl1pPr marL="0" indent="0">
              <a:buNone/>
              <a:defRPr sz="1350">
                <a:solidFill>
                  <a:schemeClr val="tx1"/>
                </a:solidFill>
                <a:latin typeface="Roboto Black" panose="02000000000000000000" pitchFamily="2" charset="0"/>
                <a:ea typeface="Roboto Black" panose="02000000000000000000" pitchFamily="2" charset="0"/>
              </a:defRPr>
            </a:lvl1pPr>
          </a:lstStyle>
          <a:p>
            <a:pPr lvl="0"/>
            <a:r>
              <a:rPr lang="en-US"/>
              <a:t>Insert Web Address</a:t>
            </a:r>
          </a:p>
        </p:txBody>
      </p:sp>
      <p:grpSp>
        <p:nvGrpSpPr>
          <p:cNvPr id="11" name="Group 10">
            <a:extLst>
              <a:ext uri="{FF2B5EF4-FFF2-40B4-BE49-F238E27FC236}">
                <a16:creationId xmlns:a16="http://schemas.microsoft.com/office/drawing/2014/main" id="{5625728D-FF50-4FF2-AC2E-B13A3D44D5B9}"/>
              </a:ext>
              <a:ext uri="{C183D7F6-B498-43B3-948B-1728B52AA6E4}">
                <adec:decorative xmlns:adec="http://schemas.microsoft.com/office/drawing/2017/decorative" val="1"/>
              </a:ext>
            </a:extLst>
          </p:cNvPr>
          <p:cNvGrpSpPr/>
          <p:nvPr/>
        </p:nvGrpSpPr>
        <p:grpSpPr>
          <a:xfrm>
            <a:off x="803454" y="4845115"/>
            <a:ext cx="146304"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userDrawn="1"/>
          </p:nvCxnSpPr>
          <p:spPr>
            <a:xfrm>
              <a:off x="3057746" y="904875"/>
              <a:ext cx="17361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5" name="Picture 14" descr="The University of Iowa">
            <a:extLst>
              <a:ext uri="{FF2B5EF4-FFF2-40B4-BE49-F238E27FC236}">
                <a16:creationId xmlns:a16="http://schemas.microsoft.com/office/drawing/2014/main" id="{6179B039-C5FC-F04C-AB21-BEF980B032D5}"/>
              </a:ext>
            </a:extLst>
          </p:cNvPr>
          <p:cNvPicPr>
            <a:picLocks noChangeAspect="1"/>
          </p:cNvPicPr>
          <p:nvPr userDrawn="1"/>
        </p:nvPicPr>
        <p:blipFill>
          <a:blip r:embed="rId2"/>
          <a:srcRect/>
          <a:stretch/>
        </p:blipFill>
        <p:spPr>
          <a:xfrm>
            <a:off x="6468762" y="-581"/>
            <a:ext cx="2020330" cy="962061"/>
          </a:xfrm>
          <a:prstGeom prst="rect">
            <a:avLst/>
          </a:prstGeom>
        </p:spPr>
      </p:pic>
      <p:sp>
        <p:nvSpPr>
          <p:cNvPr id="17" name="Footer Placeholder 4">
            <a:extLst>
              <a:ext uri="{FF2B5EF4-FFF2-40B4-BE49-F238E27FC236}">
                <a16:creationId xmlns:a16="http://schemas.microsoft.com/office/drawing/2014/main" id="{70E4C36A-C453-EE4B-A1E5-D1232C361273}"/>
              </a:ext>
            </a:extLst>
          </p:cNvPr>
          <p:cNvSpPr>
            <a:spLocks noGrp="1"/>
          </p:cNvSpPr>
          <p:nvPr>
            <p:ph type="ftr" sz="quarter" idx="3"/>
          </p:nvPr>
        </p:nvSpPr>
        <p:spPr>
          <a:xfrm>
            <a:off x="717072" y="2365791"/>
            <a:ext cx="7772020" cy="365125"/>
          </a:xfrm>
          <a:prstGeom prst="rect">
            <a:avLst/>
          </a:prstGeom>
          <a:noFill/>
        </p:spPr>
        <p:txBody>
          <a:bodyPr vert="horz" lIns="0" tIns="0" rIns="0" bIns="0" rtlCol="0" anchor="ctr"/>
          <a:lstStyle>
            <a:lvl1pPr algn="l">
              <a:defRPr sz="1650" b="0">
                <a:solidFill>
                  <a:schemeClr val="bg1"/>
                </a:solidFill>
              </a:defRPr>
            </a:lvl1pPr>
          </a:lstStyle>
          <a:p>
            <a:r>
              <a:rPr lang="en-US"/>
              <a:t>Insert-&gt;Header and Footer-&gt;Type Customizable Name</a:t>
            </a:r>
            <a:endParaRPr lang="en-US" sz="1650"/>
          </a:p>
        </p:txBody>
      </p:sp>
    </p:spTree>
    <p:extLst>
      <p:ext uri="{BB962C8B-B14F-4D97-AF65-F5344CB8AC3E}">
        <p14:creationId xmlns:p14="http://schemas.microsoft.com/office/powerpoint/2010/main" val="3788644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OWA Logo with Text">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993FB4-4336-2048-A6A4-FA306EBBE714}"/>
              </a:ext>
            </a:extLst>
          </p:cNvPr>
          <p:cNvSpPr>
            <a:spLocks noGrp="1"/>
          </p:cNvSpPr>
          <p:nvPr>
            <p:ph type="title" hasCustomPrompt="1"/>
          </p:nvPr>
        </p:nvSpPr>
        <p:spPr>
          <a:xfrm>
            <a:off x="628650" y="4229810"/>
            <a:ext cx="7886700" cy="1311454"/>
          </a:xfrm>
        </p:spPr>
        <p:txBody>
          <a:bodyPr/>
          <a:lstStyle>
            <a:lvl1pPr algn="ctr">
              <a:defRPr sz="4200">
                <a:solidFill>
                  <a:schemeClr val="bg1"/>
                </a:solidFill>
              </a:defRPr>
            </a:lvl1pPr>
          </a:lstStyle>
          <a:p>
            <a:r>
              <a:rPr lang="en-US"/>
              <a:t>Closing Slide Header</a:t>
            </a:r>
          </a:p>
        </p:txBody>
      </p:sp>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rcRect/>
          <a:stretch/>
        </p:blipFill>
        <p:spPr>
          <a:xfrm>
            <a:off x="1714500" y="1793124"/>
            <a:ext cx="5715000" cy="1666875"/>
          </a:xfrm>
          <a:prstGeom prst="rect">
            <a:avLst/>
          </a:prstGeom>
        </p:spPr>
      </p:pic>
    </p:spTree>
    <p:extLst>
      <p:ext uri="{BB962C8B-B14F-4D97-AF65-F5344CB8AC3E}">
        <p14:creationId xmlns:p14="http://schemas.microsoft.com/office/powerpoint/2010/main" val="1133490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OWA Logo Only">
    <p:bg>
      <p:bgPr>
        <a:solidFill>
          <a:schemeClr val="tx1"/>
        </a:solidFill>
        <a:effectLst/>
      </p:bgPr>
    </p:bg>
    <p:spTree>
      <p:nvGrpSpPr>
        <p:cNvPr id="1" name=""/>
        <p:cNvGrpSpPr/>
        <p:nvPr/>
      </p:nvGrpSpPr>
      <p:grpSpPr>
        <a:xfrm>
          <a:off x="0" y="0"/>
          <a:ext cx="0" cy="0"/>
          <a:chOff x="0" y="0"/>
          <a:chExt cx="0" cy="0"/>
        </a:xfrm>
      </p:grpSpPr>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rcRect/>
          <a:stretch/>
        </p:blipFill>
        <p:spPr>
          <a:xfrm>
            <a:off x="1714500" y="2595562"/>
            <a:ext cx="5715000" cy="1666875"/>
          </a:xfrm>
          <a:prstGeom prst="rect">
            <a:avLst/>
          </a:prstGeom>
        </p:spPr>
      </p:pic>
    </p:spTree>
    <p:extLst>
      <p:ext uri="{BB962C8B-B14F-4D97-AF65-F5344CB8AC3E}">
        <p14:creationId xmlns:p14="http://schemas.microsoft.com/office/powerpoint/2010/main" val="197453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20073" y="2184901"/>
            <a:ext cx="4617720" cy="2431224"/>
          </a:xfrm>
        </p:spPr>
        <p:txBody>
          <a:bodyPr anchor="ctr" anchorCtr="0">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en-US"/>
              <a:t>Example of the Presentation </a:t>
            </a:r>
            <a:br>
              <a:rPr lang="en-US"/>
            </a:br>
            <a:r>
              <a:rPr lang="en-US"/>
              <a:t>Title Slide</a:t>
            </a:r>
          </a:p>
        </p:txBody>
      </p:sp>
      <p:sp>
        <p:nvSpPr>
          <p:cNvPr id="12" name="Subtitle 2">
            <a:extLst>
              <a:ext uri="{FF2B5EF4-FFF2-40B4-BE49-F238E27FC236}">
                <a16:creationId xmlns:a16="http://schemas.microsoft.com/office/drawing/2014/main" id="{114C79AA-0B96-2A43-86A1-A71A1D4C8E7A}"/>
              </a:ext>
            </a:extLst>
          </p:cNvPr>
          <p:cNvSpPr>
            <a:spLocks noGrp="1"/>
          </p:cNvSpPr>
          <p:nvPr>
            <p:ph type="subTitle" idx="1" hasCustomPrompt="1"/>
          </p:nvPr>
        </p:nvSpPr>
        <p:spPr>
          <a:xfrm>
            <a:off x="720073" y="4676834"/>
            <a:ext cx="4616795" cy="404721"/>
          </a:xfrm>
        </p:spPr>
        <p:txBody>
          <a:bodyPr/>
          <a:lstStyle>
            <a:lvl1pPr marL="0" indent="0" algn="l">
              <a:buNone/>
              <a:defRPr sz="18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4" name="Text Placeholder 15">
            <a:extLst>
              <a:ext uri="{FF2B5EF4-FFF2-40B4-BE49-F238E27FC236}">
                <a16:creationId xmlns:a16="http://schemas.microsoft.com/office/drawing/2014/main" id="{A7101AB8-54F7-4A4E-9611-F4F2ECFBD1D2}"/>
              </a:ext>
            </a:extLst>
          </p:cNvPr>
          <p:cNvSpPr>
            <a:spLocks noGrp="1"/>
          </p:cNvSpPr>
          <p:nvPr>
            <p:ph type="body" sz="quarter" idx="10" hasCustomPrompt="1"/>
          </p:nvPr>
        </p:nvSpPr>
        <p:spPr>
          <a:xfrm>
            <a:off x="720072" y="5081555"/>
            <a:ext cx="4616795" cy="495309"/>
          </a:xfrm>
        </p:spPr>
        <p:txBody>
          <a:bodyPr>
            <a:normAutofit/>
          </a:bodyPr>
          <a:lstStyle>
            <a:lvl1pPr marL="0" indent="0">
              <a:buNone/>
              <a:defRPr sz="18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9" name="Footer Placeholder 4">
            <a:extLst>
              <a:ext uri="{FF2B5EF4-FFF2-40B4-BE49-F238E27FC236}">
                <a16:creationId xmlns:a16="http://schemas.microsoft.com/office/drawing/2014/main" id="{909BBB92-B5AB-3E46-A519-2A2BBFF13FF8}"/>
              </a:ext>
            </a:extLst>
          </p:cNvPr>
          <p:cNvSpPr>
            <a:spLocks noGrp="1"/>
          </p:cNvSpPr>
          <p:nvPr>
            <p:ph type="ftr" sz="quarter" idx="3"/>
          </p:nvPr>
        </p:nvSpPr>
        <p:spPr>
          <a:xfrm>
            <a:off x="2952485" y="201168"/>
            <a:ext cx="2539200" cy="587186"/>
          </a:xfrm>
          <a:prstGeom prst="rect">
            <a:avLst/>
          </a:prstGeom>
          <a:noFill/>
        </p:spPr>
        <p:txBody>
          <a:bodyPr vert="horz" lIns="0" tIns="0" rIns="0" bIns="0" rtlCol="0" anchor="b" anchorCtr="0"/>
          <a:lstStyle>
            <a:lvl1pPr algn="l">
              <a:defRPr sz="1500" b="0">
                <a:solidFill>
                  <a:schemeClr val="bg1"/>
                </a:solidFill>
                <a:latin typeface="Roboto" panose="02000000000000000000" pitchFamily="2" charset="0"/>
                <a:ea typeface="Roboto" panose="02000000000000000000" pitchFamily="2" charset="0"/>
              </a:defRPr>
            </a:lvl1pPr>
          </a:lstStyle>
          <a:p>
            <a:r>
              <a:rPr lang="en-US"/>
              <a:t>Insert-&gt;Header and Footer-&gt;Type Customizable Name</a:t>
            </a:r>
            <a:endParaRPr lang="en-US">
              <a:solidFill>
                <a:schemeClr val="bg1"/>
              </a:solidFill>
            </a:endParaRPr>
          </a:p>
        </p:txBody>
      </p:sp>
      <p:pic>
        <p:nvPicPr>
          <p:cNvPr id="13" name="Picture 12" descr="The University of Iowa">
            <a:extLst>
              <a:ext uri="{FF2B5EF4-FFF2-40B4-BE49-F238E27FC236}">
                <a16:creationId xmlns:a16="http://schemas.microsoft.com/office/drawing/2014/main" id="{F49CB936-90E7-D144-B9DC-7CF3F98E2FF4}"/>
              </a:ext>
            </a:extLst>
          </p:cNvPr>
          <p:cNvPicPr>
            <a:picLocks noChangeAspect="1"/>
          </p:cNvPicPr>
          <p:nvPr userDrawn="1"/>
        </p:nvPicPr>
        <p:blipFill>
          <a:blip r:embed="rId2"/>
          <a:srcRect/>
          <a:stretch/>
        </p:blipFill>
        <p:spPr>
          <a:xfrm>
            <a:off x="710803" y="622"/>
            <a:ext cx="2015279" cy="959656"/>
          </a:xfrm>
          <a:prstGeom prst="rect">
            <a:avLst/>
          </a:prstGeom>
        </p:spPr>
      </p:pic>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5718088" y="0"/>
            <a:ext cx="342591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509413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20073" y="2184901"/>
            <a:ext cx="4616794" cy="2561760"/>
          </a:xfrm>
        </p:spPr>
        <p:txBody>
          <a:bodyPr anchor="ctr" anchorCtr="0">
            <a:normAutofit/>
          </a:bodyPr>
          <a:lstStyle>
            <a:lvl1pPr algn="l">
              <a:defRPr sz="4800" b="1">
                <a:solidFill>
                  <a:schemeClr val="tx1"/>
                </a:solidFill>
                <a:latin typeface="Arial" panose="020B0604020202020204" pitchFamily="34" charset="0"/>
                <a:cs typeface="Arial" panose="020B0604020202020204" pitchFamily="34" charset="0"/>
              </a:defRPr>
            </a:lvl1pPr>
          </a:lstStyle>
          <a:p>
            <a:r>
              <a:rPr lang="en-US"/>
              <a:t>Example of the Presentation </a:t>
            </a:r>
            <a:br>
              <a:rPr lang="en-US"/>
            </a:br>
            <a:r>
              <a:rPr lang="en-US"/>
              <a:t>Title Slide</a:t>
            </a:r>
          </a:p>
        </p:txBody>
      </p:sp>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720073" y="4676835"/>
            <a:ext cx="4616795" cy="393146"/>
          </a:xfrm>
        </p:spPr>
        <p:txBody>
          <a:bodyPr/>
          <a:lstStyle>
            <a:lvl1pPr marL="0" indent="0" algn="l">
              <a:buNone/>
              <a:defRPr sz="18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720072" y="5069980"/>
            <a:ext cx="4616795" cy="495309"/>
          </a:xfrm>
        </p:spPr>
        <p:txBody>
          <a:bodyPr>
            <a:normAutofit/>
          </a:bodyPr>
          <a:lstStyle>
            <a:lvl1pPr marL="0" indent="0">
              <a:buNone/>
              <a:defRPr sz="18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9" name="Footer Placeholder 4">
            <a:extLst>
              <a:ext uri="{FF2B5EF4-FFF2-40B4-BE49-F238E27FC236}">
                <a16:creationId xmlns:a16="http://schemas.microsoft.com/office/drawing/2014/main" id="{99993354-AA52-D24C-AE6B-C02456C6D92A}"/>
              </a:ext>
            </a:extLst>
          </p:cNvPr>
          <p:cNvSpPr>
            <a:spLocks noGrp="1"/>
          </p:cNvSpPr>
          <p:nvPr>
            <p:ph type="ftr" sz="quarter" idx="3"/>
          </p:nvPr>
        </p:nvSpPr>
        <p:spPr>
          <a:xfrm>
            <a:off x="2952485" y="201168"/>
            <a:ext cx="2539200" cy="587186"/>
          </a:xfrm>
          <a:prstGeom prst="rect">
            <a:avLst/>
          </a:prstGeom>
          <a:noFill/>
        </p:spPr>
        <p:txBody>
          <a:bodyPr vert="horz" lIns="0" tIns="0" rIns="0" bIns="0" rtlCol="0" anchor="b" anchorCtr="0"/>
          <a:lstStyle>
            <a:lvl1pPr algn="l">
              <a:defRPr sz="1500" b="0">
                <a:solidFill>
                  <a:schemeClr val="tx1"/>
                </a:solidFill>
                <a:latin typeface="Roboto" panose="02000000000000000000" pitchFamily="2" charset="0"/>
                <a:ea typeface="Roboto" panose="02000000000000000000" pitchFamily="2" charset="0"/>
              </a:defRPr>
            </a:lvl1pPr>
          </a:lstStyle>
          <a:p>
            <a:r>
              <a:rPr lang="en-US"/>
              <a:t>Insert-&gt;Header and Footer-&gt;Type Customizable Name</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5718088" y="0"/>
            <a:ext cx="342591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pic>
        <p:nvPicPr>
          <p:cNvPr id="13" name="Picture 12" descr="The University of Iowa">
            <a:extLst>
              <a:ext uri="{FF2B5EF4-FFF2-40B4-BE49-F238E27FC236}">
                <a16:creationId xmlns:a16="http://schemas.microsoft.com/office/drawing/2014/main" id="{D73F5E00-2329-6246-A2BB-7BCD46F83907}"/>
              </a:ext>
            </a:extLst>
          </p:cNvPr>
          <p:cNvPicPr>
            <a:picLocks noChangeAspect="1"/>
          </p:cNvPicPr>
          <p:nvPr userDrawn="1"/>
        </p:nvPicPr>
        <p:blipFill>
          <a:blip r:embed="rId2"/>
          <a:srcRect/>
          <a:stretch/>
        </p:blipFill>
        <p:spPr>
          <a:xfrm>
            <a:off x="710803" y="-1189"/>
            <a:ext cx="2015279" cy="963278"/>
          </a:xfrm>
          <a:prstGeom prst="rect">
            <a:avLst/>
          </a:prstGeom>
        </p:spPr>
      </p:pic>
    </p:spTree>
    <p:extLst>
      <p:ext uri="{BB962C8B-B14F-4D97-AF65-F5344CB8AC3E}">
        <p14:creationId xmlns:p14="http://schemas.microsoft.com/office/powerpoint/2010/main" val="23392098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14376" y="2744661"/>
            <a:ext cx="7715249" cy="759906"/>
          </a:xfrm>
        </p:spPr>
        <p:txBody>
          <a:bodyPr lIns="0" tIns="0" rIns="0" bIns="0" anchor="t" anchorCtr="0">
            <a:normAutofit/>
          </a:bodyPr>
          <a:lstStyle>
            <a:lvl1pPr algn="l">
              <a:defRPr sz="4800" b="1">
                <a:solidFill>
                  <a:schemeClr val="tx1"/>
                </a:solidFill>
                <a:latin typeface="+mj-lt"/>
                <a:ea typeface="Roboto Black" panose="02000000000000000000" pitchFamily="2" charset="0"/>
                <a:cs typeface="Arial" panose="020B0604020202020204" pitchFamily="34" charset="0"/>
              </a:defRPr>
            </a:lvl1pPr>
          </a:lstStyle>
          <a:p>
            <a:r>
              <a:rPr lang="en-US"/>
              <a:t>Section Header</a:t>
            </a:r>
          </a:p>
        </p:txBody>
      </p:sp>
      <p:cxnSp>
        <p:nvCxnSpPr>
          <p:cNvPr id="8" name="Straight Connector 7">
            <a:extLst>
              <a:ext uri="{FF2B5EF4-FFF2-40B4-BE49-F238E27FC236}">
                <a16:creationId xmlns:a16="http://schemas.microsoft.com/office/drawing/2014/main" id="{C4E1A789-3A04-9240-BCEC-3DACF2B52870}"/>
              </a:ext>
              <a:ext uri="{C183D7F6-B498-43B3-948B-1728B52AA6E4}">
                <adec:decorative xmlns:adec="http://schemas.microsoft.com/office/drawing/2017/decorative" val="1"/>
              </a:ext>
            </a:extLst>
          </p:cNvPr>
          <p:cNvCxnSpPr>
            <a:cxnSpLocks/>
          </p:cNvCxnSpPr>
          <p:nvPr userDrawn="1"/>
        </p:nvCxnSpPr>
        <p:spPr>
          <a:xfrm>
            <a:off x="730595" y="2502271"/>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714376" y="3694740"/>
            <a:ext cx="7715249" cy="407460"/>
          </a:xfrm>
        </p:spPr>
        <p:txBody>
          <a:bodyPr lIns="0" tIns="0" rIns="0" bIns="0">
            <a:normAutofit/>
          </a:bodyPr>
          <a:lstStyle>
            <a:lvl1pPr marL="0" indent="0" algn="l">
              <a:buNone/>
              <a:defRPr sz="2200" b="0">
                <a:solidFill>
                  <a:schemeClr val="tx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Section Subtitle</a:t>
            </a:r>
          </a:p>
        </p:txBody>
      </p:sp>
    </p:spTree>
    <p:extLst>
      <p:ext uri="{BB962C8B-B14F-4D97-AF65-F5344CB8AC3E}">
        <p14:creationId xmlns:p14="http://schemas.microsoft.com/office/powerpoint/2010/main" val="27212720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50" userDrawn="1">
          <p15:clr>
            <a:srgbClr val="FBAE40"/>
          </p15:clr>
        </p15:guide>
        <p15:guide id="4" pos="531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14376" y="2744662"/>
            <a:ext cx="7715249" cy="759907"/>
          </a:xfrm>
        </p:spPr>
        <p:txBody>
          <a:bodyPr lIns="0" tIns="0" rIns="0" bIns="0" anchor="t" anchorCtr="0">
            <a:normAutofit/>
          </a:bodyPr>
          <a:lstStyle>
            <a:lvl1pPr algn="l">
              <a:defRPr sz="4800" b="1">
                <a:solidFill>
                  <a:schemeClr val="bg1"/>
                </a:solidFill>
                <a:latin typeface="+mj-lt"/>
                <a:ea typeface="Roboto Black" panose="02000000000000000000" pitchFamily="2" charset="0"/>
                <a:cs typeface="Arial" panose="020B0604020202020204" pitchFamily="34" charset="0"/>
              </a:defRPr>
            </a:lvl1pPr>
          </a:lstStyle>
          <a:p>
            <a:r>
              <a:rPr lang="en-US" noProof="0"/>
              <a:t>Section Header</a:t>
            </a:r>
          </a:p>
        </p:txBody>
      </p:sp>
      <p:cxnSp>
        <p:nvCxnSpPr>
          <p:cNvPr id="8" name="Straight Connector 7">
            <a:extLst>
              <a:ext uri="{FF2B5EF4-FFF2-40B4-BE49-F238E27FC236}">
                <a16:creationId xmlns:a16="http://schemas.microsoft.com/office/drawing/2014/main" id="{C4E1A789-3A04-9240-BCEC-3DACF2B52870}"/>
              </a:ext>
              <a:ext uri="{C183D7F6-B498-43B3-948B-1728B52AA6E4}">
                <adec:decorative xmlns:adec="http://schemas.microsoft.com/office/drawing/2017/decorative" val="1"/>
              </a:ext>
            </a:extLst>
          </p:cNvPr>
          <p:cNvCxnSpPr>
            <a:cxnSpLocks/>
          </p:cNvCxnSpPr>
          <p:nvPr userDrawn="1"/>
        </p:nvCxnSpPr>
        <p:spPr>
          <a:xfrm>
            <a:off x="730595" y="2509891"/>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8FB54BE8-0526-614C-A06E-8C6258999B24}"/>
              </a:ext>
            </a:extLst>
          </p:cNvPr>
          <p:cNvSpPr>
            <a:spLocks noGrp="1"/>
          </p:cNvSpPr>
          <p:nvPr>
            <p:ph type="subTitle" idx="1" hasCustomPrompt="1"/>
          </p:nvPr>
        </p:nvSpPr>
        <p:spPr>
          <a:xfrm>
            <a:off x="714376" y="3694740"/>
            <a:ext cx="7715249" cy="407460"/>
          </a:xfrm>
        </p:spPr>
        <p:txBody>
          <a:bodyPr lIns="0" tIns="0" rIns="0" bIns="0">
            <a:normAutofit/>
          </a:bodyPr>
          <a:lstStyle>
            <a:lvl1pPr marL="0" indent="0" algn="l">
              <a:buNone/>
              <a:defRPr sz="2200" b="0">
                <a:solidFill>
                  <a:schemeClr val="accent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Section Subtitle</a:t>
            </a:r>
          </a:p>
        </p:txBody>
      </p:sp>
    </p:spTree>
    <p:extLst>
      <p:ext uri="{BB962C8B-B14F-4D97-AF65-F5344CB8AC3E}">
        <p14:creationId xmlns:p14="http://schemas.microsoft.com/office/powerpoint/2010/main" val="509282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50" userDrawn="1">
          <p15:clr>
            <a:srgbClr val="FBAE40"/>
          </p15:clr>
        </p15:guide>
        <p15:guide id="4" pos="531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 Photo">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2C17923A-4119-CF48-9F2D-05B0A69EBAD5}"/>
              </a:ext>
            </a:extLst>
          </p:cNvPr>
          <p:cNvSpPr>
            <a:spLocks noGrp="1"/>
          </p:cNvSpPr>
          <p:nvPr>
            <p:ph type="pic" sz="quarter" idx="11"/>
          </p:nvPr>
        </p:nvSpPr>
        <p:spPr>
          <a:xfrm>
            <a:off x="0" y="0"/>
            <a:ext cx="9144000" cy="6858000"/>
          </a:xfrm>
        </p:spPr>
        <p:txBody>
          <a:bodyPr anchor="ctr" anchorCtr="0"/>
          <a:lstStyle>
            <a:lvl1pPr marL="0" indent="0" algn="ctr">
              <a:buNone/>
              <a:defRPr>
                <a:solidFill>
                  <a:schemeClr val="accent3"/>
                </a:solidFill>
              </a:defRPr>
            </a:lvl1pPr>
          </a:lstStyle>
          <a:p>
            <a:r>
              <a:rPr lang="en-US"/>
              <a:t>Click icon to add picture</a:t>
            </a:r>
          </a:p>
        </p:txBody>
      </p:sp>
      <p:sp>
        <p:nvSpPr>
          <p:cNvPr id="2" name="Title 1">
            <a:extLst>
              <a:ext uri="{FF2B5EF4-FFF2-40B4-BE49-F238E27FC236}">
                <a16:creationId xmlns:a16="http://schemas.microsoft.com/office/drawing/2014/main" id="{D8224488-0ADE-1843-91C1-1CA371373F2D}"/>
              </a:ext>
            </a:extLst>
          </p:cNvPr>
          <p:cNvSpPr>
            <a:spLocks noGrp="1"/>
          </p:cNvSpPr>
          <p:nvPr>
            <p:ph type="title" hasCustomPrompt="1"/>
          </p:nvPr>
        </p:nvSpPr>
        <p:spPr>
          <a:xfrm>
            <a:off x="770746" y="1763547"/>
            <a:ext cx="4186265" cy="618631"/>
          </a:xfrm>
          <a:solidFill>
            <a:schemeClr val="accent1"/>
          </a:solidFill>
        </p:spPr>
        <p:txBody>
          <a:bodyPr wrap="square" lIns="91440" tIns="91440" bIns="0">
            <a:spAutoFit/>
          </a:bodyPr>
          <a:lstStyle>
            <a:lvl1pPr>
              <a:defRPr sz="3800"/>
            </a:lvl1pPr>
          </a:lstStyle>
          <a:p>
            <a:r>
              <a:rPr lang="en-US"/>
              <a:t>SECTION HEADER</a:t>
            </a:r>
          </a:p>
        </p:txBody>
      </p:sp>
    </p:spTree>
    <p:extLst>
      <p:ext uri="{BB962C8B-B14F-4D97-AF65-F5344CB8AC3E}">
        <p14:creationId xmlns:p14="http://schemas.microsoft.com/office/powerpoint/2010/main" val="238807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070F21D-F194-034E-812B-69D1C6CDD0DE}"/>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24" name="Straight Connector 23">
            <a:extLst>
              <a:ext uri="{FF2B5EF4-FFF2-40B4-BE49-F238E27FC236}">
                <a16:creationId xmlns:a16="http://schemas.microsoft.com/office/drawing/2014/main" id="{9BA13FBC-A4AA-9B4F-8E9B-12CD6600150E}"/>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22C1D3A-9762-7F4D-AB5C-A3F0114B67B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7" name="Picture 6" descr="The University of Iowa">
            <a:extLst>
              <a:ext uri="{FF2B5EF4-FFF2-40B4-BE49-F238E27FC236}">
                <a16:creationId xmlns:a16="http://schemas.microsoft.com/office/drawing/2014/main" id="{22558F6C-63A6-764A-A42A-B9198FB98EE1}"/>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8" name="Footer Placeholder 4">
            <a:extLst>
              <a:ext uri="{FF2B5EF4-FFF2-40B4-BE49-F238E27FC236}">
                <a16:creationId xmlns:a16="http://schemas.microsoft.com/office/drawing/2014/main" id="{7987A145-9C93-2C47-9BAC-3865EAA30431}"/>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17783384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450" userDrawn="1">
          <p15:clr>
            <a:srgbClr val="FBAE40"/>
          </p15:clr>
        </p15:guide>
        <p15:guide id="3" pos="5310" userDrawn="1">
          <p15:clr>
            <a:srgbClr val="FBAE40"/>
          </p15:clr>
        </p15:guide>
        <p15:guide id="4" pos="2880" userDrawn="1">
          <p15:clr>
            <a:srgbClr val="FBAE40"/>
          </p15:clr>
        </p15:guide>
        <p15:guide id="5" orient="horz" pos="1056" userDrawn="1">
          <p15:clr>
            <a:srgbClr val="FBAE40"/>
          </p15:clr>
        </p15:guide>
        <p15:guide id="7" orient="horz" pos="2400" userDrawn="1">
          <p15:clr>
            <a:srgbClr val="FBAE40"/>
          </p15:clr>
        </p15:guide>
        <p15:guide id="8" orient="horz" pos="37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E68DE55-0579-EC46-BD52-181870AFB63C}"/>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20" name="Straight Connector 19">
            <a:extLst>
              <a:ext uri="{FF2B5EF4-FFF2-40B4-BE49-F238E27FC236}">
                <a16:creationId xmlns:a16="http://schemas.microsoft.com/office/drawing/2014/main" id="{88200BB2-D6D1-6642-8F66-9B4F37EC8187}"/>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F35C2BC9-7AF3-6D49-8036-36D81872E84B}"/>
              </a:ext>
            </a:extLst>
          </p:cNvPr>
          <p:cNvSpPr>
            <a:spLocks noGrp="1"/>
          </p:cNvSpPr>
          <p:nvPr>
            <p:ph idx="10"/>
          </p:nvPr>
        </p:nvSpPr>
        <p:spPr>
          <a:xfrm>
            <a:off x="714374" y="1686758"/>
            <a:ext cx="7688645" cy="4256843"/>
          </a:xfrm>
        </p:spPr>
        <p:txBody>
          <a:bodyPr lIns="0" tIns="0" rIns="0" bIns="0"/>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SzPct val="100000"/>
              <a:buFont typeface="Arial" panose="020B0604020202020204" pitchFamily="34" charset="0"/>
              <a:buChar char="‒"/>
              <a:defRPr sz="2000">
                <a:latin typeface="Roboto" panose="02000000000000000000" pitchFamily="2" charset="0"/>
                <a:ea typeface="Roboto" panose="02000000000000000000" pitchFamily="2" charset="0"/>
              </a:defRPr>
            </a:lvl2pPr>
            <a:lvl3pPr marL="8572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0937044-371D-C149-9F72-3D8FBA4605CF}"/>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8" name="Picture 7" descr="The University of Iowa">
            <a:extLst>
              <a:ext uri="{FF2B5EF4-FFF2-40B4-BE49-F238E27FC236}">
                <a16:creationId xmlns:a16="http://schemas.microsoft.com/office/drawing/2014/main" id="{CD97EF86-E180-1E4F-8C76-63FC6B251262}"/>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9" name="Footer Placeholder 4">
            <a:extLst>
              <a:ext uri="{FF2B5EF4-FFF2-40B4-BE49-F238E27FC236}">
                <a16:creationId xmlns:a16="http://schemas.microsoft.com/office/drawing/2014/main" id="{1FBD3EF9-AA04-A444-8D91-715DA8AEE034}"/>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View &gt;&gt; Header and Footer &gt;&gt; Add Unit Name</a:t>
            </a:r>
            <a:endParaRPr lang="en-US" b="0"/>
          </a:p>
        </p:txBody>
      </p:sp>
    </p:spTree>
    <p:extLst>
      <p:ext uri="{BB962C8B-B14F-4D97-AF65-F5344CB8AC3E}">
        <p14:creationId xmlns:p14="http://schemas.microsoft.com/office/powerpoint/2010/main" val="69116539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450" userDrawn="1">
          <p15:clr>
            <a:srgbClr val="FBAE40"/>
          </p15:clr>
        </p15:guide>
        <p15:guide id="3" pos="5310" userDrawn="1">
          <p15:clr>
            <a:srgbClr val="FBAE40"/>
          </p15:clr>
        </p15:guide>
        <p15:guide id="4" pos="2880" userDrawn="1">
          <p15:clr>
            <a:srgbClr val="FBAE40"/>
          </p15:clr>
        </p15:guide>
        <p15:guide id="5" orient="horz" pos="1056" userDrawn="1">
          <p15:clr>
            <a:srgbClr val="FBAE40"/>
          </p15:clr>
        </p15:guide>
        <p15:guide id="7" orient="horz" pos="3744" userDrawn="1">
          <p15:clr>
            <a:srgbClr val="FBAE40"/>
          </p15:clr>
        </p15:guide>
        <p15:guide id="8" orient="horz" pos="240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628650" y="365126"/>
            <a:ext cx="7886700" cy="896116"/>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628650" y="1825625"/>
            <a:ext cx="78867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0061491"/>
      </p:ext>
    </p:extLst>
  </p:cSld>
  <p:clrMap bg1="lt1" tx1="dk1" bg2="lt2" tx2="dk2" accent1="accent1" accent2="accent2" accent3="accent3" accent4="accent4" accent5="accent5" accent6="accent6" hlink="hlink" folHlink="folHlink"/>
  <p:sldLayoutIdLst>
    <p:sldLayoutId id="2147483656" r:id="rId1"/>
    <p:sldLayoutId id="2147483687" r:id="rId2"/>
    <p:sldLayoutId id="2147483688" r:id="rId3"/>
    <p:sldLayoutId id="2147483684" r:id="rId4"/>
    <p:sldLayoutId id="2147483663" r:id="rId5"/>
    <p:sldLayoutId id="2147483686" r:id="rId6"/>
    <p:sldLayoutId id="2147483690" r:id="rId7"/>
    <p:sldLayoutId id="2147483682" r:id="rId8"/>
    <p:sldLayoutId id="2147483650" r:id="rId9"/>
    <p:sldLayoutId id="2147483662" r:id="rId10"/>
    <p:sldLayoutId id="2147483670" r:id="rId11"/>
    <p:sldLayoutId id="2147483667" r:id="rId12"/>
    <p:sldLayoutId id="2147483668" r:id="rId13"/>
    <p:sldLayoutId id="2147483675" r:id="rId14"/>
    <p:sldLayoutId id="2147483677" r:id="rId15"/>
    <p:sldLayoutId id="2147483676" r:id="rId16"/>
    <p:sldLayoutId id="2147483672" r:id="rId17"/>
    <p:sldLayoutId id="2147483692" r:id="rId18"/>
    <p:sldLayoutId id="2147483669" r:id="rId19"/>
    <p:sldLayoutId id="2147483671" r:id="rId20"/>
    <p:sldLayoutId id="2147483679" r:id="rId21"/>
    <p:sldLayoutId id="2147483680" r:id="rId22"/>
    <p:sldLayoutId id="2147483654" r:id="rId23"/>
    <p:sldLayoutId id="2147483655" r:id="rId24"/>
    <p:sldLayoutId id="2147483665" r:id="rId25"/>
    <p:sldLayoutId id="2147483664" r:id="rId26"/>
    <p:sldLayoutId id="2147483689" r:id="rId27"/>
    <p:sldLayoutId id="2147483693" r:id="rId28"/>
    <p:sldLayoutId id="2147483691" r:id="rId29"/>
  </p:sldLayoutIdLst>
  <p:hf sldNum="0" hdr="0" dt="0"/>
  <p:txStyles>
    <p:titleStyle>
      <a:lvl1pPr algn="l" defTabSz="685800" rtl="0" eaLnBrk="1" latinLnBrk="0" hangingPunct="1">
        <a:lnSpc>
          <a:spcPct val="90000"/>
        </a:lnSpc>
        <a:spcBef>
          <a:spcPct val="0"/>
        </a:spcBef>
        <a:buNone/>
        <a:defRPr sz="3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514350" indent="-171450" algn="l" defTabSz="685800" rtl="0" eaLnBrk="1" latinLnBrk="0" hangingPunct="1">
        <a:lnSpc>
          <a:spcPct val="100000"/>
        </a:lnSpc>
        <a:spcBef>
          <a:spcPts val="375"/>
        </a:spcBef>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hyperlink" Target="https://hr.uiowa.edu/administrative-services/working-iowa/using-working-iowa-results"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9" Type="http://schemas.openxmlformats.org/officeDocument/2006/relationships/image" Target="../media/image54.png"/><Relationship Id="rId21" Type="http://schemas.openxmlformats.org/officeDocument/2006/relationships/image" Target="../media/image36.png"/><Relationship Id="rId34" Type="http://schemas.openxmlformats.org/officeDocument/2006/relationships/image" Target="../media/image49.png"/><Relationship Id="rId42" Type="http://schemas.openxmlformats.org/officeDocument/2006/relationships/image" Target="../media/image57.png"/><Relationship Id="rId47" Type="http://schemas.openxmlformats.org/officeDocument/2006/relationships/image" Target="../media/image62.png"/><Relationship Id="rId50" Type="http://schemas.openxmlformats.org/officeDocument/2006/relationships/image" Target="../media/image65.png"/><Relationship Id="rId7" Type="http://schemas.openxmlformats.org/officeDocument/2006/relationships/image" Target="../media/image22.png"/><Relationship Id="rId2" Type="http://schemas.openxmlformats.org/officeDocument/2006/relationships/image" Target="../media/image17.png"/><Relationship Id="rId16" Type="http://schemas.openxmlformats.org/officeDocument/2006/relationships/image" Target="../media/image31.png"/><Relationship Id="rId29" Type="http://schemas.openxmlformats.org/officeDocument/2006/relationships/image" Target="../media/image44.png"/><Relationship Id="rId11" Type="http://schemas.openxmlformats.org/officeDocument/2006/relationships/image" Target="../media/image26.png"/><Relationship Id="rId24" Type="http://schemas.openxmlformats.org/officeDocument/2006/relationships/image" Target="../media/image39.png"/><Relationship Id="rId32" Type="http://schemas.openxmlformats.org/officeDocument/2006/relationships/image" Target="../media/image47.png"/><Relationship Id="rId37" Type="http://schemas.openxmlformats.org/officeDocument/2006/relationships/image" Target="../media/image52.png"/><Relationship Id="rId40" Type="http://schemas.openxmlformats.org/officeDocument/2006/relationships/image" Target="../media/image55.png"/><Relationship Id="rId45" Type="http://schemas.openxmlformats.org/officeDocument/2006/relationships/image" Target="../media/image60.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36" Type="http://schemas.openxmlformats.org/officeDocument/2006/relationships/image" Target="../media/image51.png"/><Relationship Id="rId49" Type="http://schemas.openxmlformats.org/officeDocument/2006/relationships/image" Target="../media/image64.png"/><Relationship Id="rId10" Type="http://schemas.openxmlformats.org/officeDocument/2006/relationships/image" Target="../media/image25.png"/><Relationship Id="rId19" Type="http://schemas.openxmlformats.org/officeDocument/2006/relationships/image" Target="../media/image34.png"/><Relationship Id="rId31" Type="http://schemas.openxmlformats.org/officeDocument/2006/relationships/image" Target="../media/image46.png"/><Relationship Id="rId44" Type="http://schemas.openxmlformats.org/officeDocument/2006/relationships/image" Target="../media/image59.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 Id="rId30" Type="http://schemas.openxmlformats.org/officeDocument/2006/relationships/image" Target="../media/image45.png"/><Relationship Id="rId35" Type="http://schemas.openxmlformats.org/officeDocument/2006/relationships/image" Target="../media/image50.png"/><Relationship Id="rId43" Type="http://schemas.openxmlformats.org/officeDocument/2006/relationships/image" Target="../media/image58.png"/><Relationship Id="rId48" Type="http://schemas.openxmlformats.org/officeDocument/2006/relationships/image" Target="../media/image63.png"/><Relationship Id="rId8" Type="http://schemas.openxmlformats.org/officeDocument/2006/relationships/image" Target="../media/image23.png"/><Relationship Id="rId51" Type="http://schemas.openxmlformats.org/officeDocument/2006/relationships/image" Target="../media/image10.png"/><Relationship Id="rId3" Type="http://schemas.openxmlformats.org/officeDocument/2006/relationships/image" Target="../media/image18.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33" Type="http://schemas.openxmlformats.org/officeDocument/2006/relationships/image" Target="../media/image48.png"/><Relationship Id="rId38" Type="http://schemas.openxmlformats.org/officeDocument/2006/relationships/image" Target="../media/image53.png"/><Relationship Id="rId46" Type="http://schemas.openxmlformats.org/officeDocument/2006/relationships/image" Target="../media/image61.png"/><Relationship Id="rId20" Type="http://schemas.openxmlformats.org/officeDocument/2006/relationships/image" Target="../media/image35.png"/><Relationship Id="rId41" Type="http://schemas.openxmlformats.org/officeDocument/2006/relationships/image" Target="../media/image56.png"/><Relationship Id="rId1" Type="http://schemas.openxmlformats.org/officeDocument/2006/relationships/slideLayout" Target="../slideLayouts/slideLayout8.xml"/><Relationship Id="rId6" Type="http://schemas.openxmlformats.org/officeDocument/2006/relationships/image" Target="../media/image21.png"/></Relationships>
</file>

<file path=ppt/slides/_rels/slide8.xml.rels><?xml version="1.0" encoding="UTF-8" standalone="yes"?>
<Relationships xmlns="http://schemas.openxmlformats.org/package/2006/relationships"><Relationship Id="rId13" Type="http://schemas.openxmlformats.org/officeDocument/2006/relationships/image" Target="../media/image76.png"/><Relationship Id="rId18" Type="http://schemas.openxmlformats.org/officeDocument/2006/relationships/image" Target="../media/image81.png"/><Relationship Id="rId26" Type="http://schemas.openxmlformats.org/officeDocument/2006/relationships/image" Target="../media/image85.png"/><Relationship Id="rId39" Type="http://schemas.openxmlformats.org/officeDocument/2006/relationships/image" Target="../media/image97.png"/><Relationship Id="rId21" Type="http://schemas.openxmlformats.org/officeDocument/2006/relationships/image" Target="../media/image83.png"/><Relationship Id="rId34" Type="http://schemas.openxmlformats.org/officeDocument/2006/relationships/image" Target="../media/image92.png"/><Relationship Id="rId42" Type="http://schemas.openxmlformats.org/officeDocument/2006/relationships/image" Target="../media/image100.png"/><Relationship Id="rId47" Type="http://schemas.openxmlformats.org/officeDocument/2006/relationships/image" Target="../media/image102.png"/><Relationship Id="rId50" Type="http://schemas.openxmlformats.org/officeDocument/2006/relationships/image" Target="../media/image105.png"/><Relationship Id="rId7" Type="http://schemas.openxmlformats.org/officeDocument/2006/relationships/image" Target="../media/image71.png"/><Relationship Id="rId2" Type="http://schemas.openxmlformats.org/officeDocument/2006/relationships/image" Target="../media/image66.png"/><Relationship Id="rId16" Type="http://schemas.openxmlformats.org/officeDocument/2006/relationships/image" Target="../media/image79.png"/><Relationship Id="rId29" Type="http://schemas.openxmlformats.org/officeDocument/2006/relationships/image" Target="../media/image88.png"/><Relationship Id="rId11" Type="http://schemas.openxmlformats.org/officeDocument/2006/relationships/image" Target="../media/image8.png"/><Relationship Id="rId24" Type="http://schemas.openxmlformats.org/officeDocument/2006/relationships/image" Target="../media/image15.png"/><Relationship Id="rId32" Type="http://schemas.openxmlformats.org/officeDocument/2006/relationships/image" Target="../media/image90.png"/><Relationship Id="rId37" Type="http://schemas.openxmlformats.org/officeDocument/2006/relationships/image" Target="../media/image95.png"/><Relationship Id="rId40" Type="http://schemas.openxmlformats.org/officeDocument/2006/relationships/image" Target="../media/image98.png"/><Relationship Id="rId45" Type="http://schemas.openxmlformats.org/officeDocument/2006/relationships/image" Target="../media/image11.png"/><Relationship Id="rId5" Type="http://schemas.openxmlformats.org/officeDocument/2006/relationships/image" Target="../media/image69.png"/><Relationship Id="rId15" Type="http://schemas.openxmlformats.org/officeDocument/2006/relationships/image" Target="../media/image78.png"/><Relationship Id="rId23" Type="http://schemas.openxmlformats.org/officeDocument/2006/relationships/image" Target="../media/image84.png"/><Relationship Id="rId28" Type="http://schemas.openxmlformats.org/officeDocument/2006/relationships/image" Target="../media/image87.png"/><Relationship Id="rId36" Type="http://schemas.openxmlformats.org/officeDocument/2006/relationships/image" Target="../media/image94.png"/><Relationship Id="rId49" Type="http://schemas.openxmlformats.org/officeDocument/2006/relationships/image" Target="../media/image104.png"/><Relationship Id="rId10" Type="http://schemas.openxmlformats.org/officeDocument/2006/relationships/image" Target="../media/image74.png"/><Relationship Id="rId19" Type="http://schemas.openxmlformats.org/officeDocument/2006/relationships/image" Target="../media/image82.png"/><Relationship Id="rId31" Type="http://schemas.openxmlformats.org/officeDocument/2006/relationships/image" Target="../media/image9.png"/><Relationship Id="rId44" Type="http://schemas.openxmlformats.org/officeDocument/2006/relationships/image" Target="../media/image12.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7.png"/><Relationship Id="rId22" Type="http://schemas.openxmlformats.org/officeDocument/2006/relationships/image" Target="../media/image16.png"/><Relationship Id="rId27" Type="http://schemas.openxmlformats.org/officeDocument/2006/relationships/image" Target="../media/image86.png"/><Relationship Id="rId30" Type="http://schemas.openxmlformats.org/officeDocument/2006/relationships/image" Target="../media/image89.png"/><Relationship Id="rId35" Type="http://schemas.openxmlformats.org/officeDocument/2006/relationships/image" Target="../media/image93.png"/><Relationship Id="rId43" Type="http://schemas.openxmlformats.org/officeDocument/2006/relationships/image" Target="../media/image101.png"/><Relationship Id="rId48" Type="http://schemas.openxmlformats.org/officeDocument/2006/relationships/image" Target="../media/image103.png"/><Relationship Id="rId8" Type="http://schemas.openxmlformats.org/officeDocument/2006/relationships/image" Target="../media/image72.png"/><Relationship Id="rId51" Type="http://schemas.openxmlformats.org/officeDocument/2006/relationships/image" Target="../media/image106.png"/><Relationship Id="rId3" Type="http://schemas.openxmlformats.org/officeDocument/2006/relationships/image" Target="../media/image67.png"/><Relationship Id="rId12" Type="http://schemas.openxmlformats.org/officeDocument/2006/relationships/image" Target="../media/image75.png"/><Relationship Id="rId17" Type="http://schemas.openxmlformats.org/officeDocument/2006/relationships/image" Target="../media/image80.png"/><Relationship Id="rId25" Type="http://schemas.openxmlformats.org/officeDocument/2006/relationships/image" Target="../media/image14.png"/><Relationship Id="rId33" Type="http://schemas.openxmlformats.org/officeDocument/2006/relationships/image" Target="../media/image91.png"/><Relationship Id="rId38" Type="http://schemas.openxmlformats.org/officeDocument/2006/relationships/image" Target="../media/image96.png"/><Relationship Id="rId46" Type="http://schemas.openxmlformats.org/officeDocument/2006/relationships/image" Target="../media/image13.png"/><Relationship Id="rId20" Type="http://schemas.openxmlformats.org/officeDocument/2006/relationships/image" Target="../media/image7.png"/><Relationship Id="rId41" Type="http://schemas.openxmlformats.org/officeDocument/2006/relationships/image" Target="../media/image99.png"/><Relationship Id="rId1" Type="http://schemas.openxmlformats.org/officeDocument/2006/relationships/slideLayout" Target="../slideLayouts/slideLayout8.xml"/><Relationship Id="rId6" Type="http://schemas.openxmlformats.org/officeDocument/2006/relationships/image" Target="../media/image7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05564D-3AB4-45BA-97DB-EF56503E8016}"/>
              </a:ext>
            </a:extLst>
          </p:cNvPr>
          <p:cNvSpPr>
            <a:spLocks noGrp="1"/>
          </p:cNvSpPr>
          <p:nvPr>
            <p:ph type="ctrTitle"/>
          </p:nvPr>
        </p:nvSpPr>
        <p:spPr>
          <a:xfrm>
            <a:off x="720073" y="2495926"/>
            <a:ext cx="4858795" cy="1823418"/>
          </a:xfrm>
        </p:spPr>
        <p:txBody>
          <a:bodyPr>
            <a:normAutofit/>
          </a:bodyPr>
          <a:lstStyle/>
          <a:p>
            <a:r>
              <a:rPr lang="en-US" sz="3600" dirty="0"/>
              <a:t>2022 Working at Iowa</a:t>
            </a:r>
            <a:br>
              <a:rPr lang="en-US" sz="3600" dirty="0"/>
            </a:br>
            <a:r>
              <a:rPr lang="en-US" sz="3600" dirty="0"/>
              <a:t>&lt;insert org&gt; </a:t>
            </a:r>
            <a:br>
              <a:rPr lang="en-US" sz="3600" dirty="0"/>
            </a:br>
            <a:r>
              <a:rPr lang="en-US" sz="3600" dirty="0"/>
              <a:t>Results</a:t>
            </a:r>
          </a:p>
        </p:txBody>
      </p:sp>
      <p:sp>
        <p:nvSpPr>
          <p:cNvPr id="2" name="Footer Placeholder 1">
            <a:extLst>
              <a:ext uri="{FF2B5EF4-FFF2-40B4-BE49-F238E27FC236}">
                <a16:creationId xmlns:a16="http://schemas.microsoft.com/office/drawing/2014/main" id="{7409AE3C-F54B-4A75-ACBB-D56164593DCB}"/>
              </a:ext>
            </a:extLst>
          </p:cNvPr>
          <p:cNvSpPr>
            <a:spLocks noGrp="1"/>
          </p:cNvSpPr>
          <p:nvPr>
            <p:ph type="ftr" sz="quarter" idx="3"/>
          </p:nvPr>
        </p:nvSpPr>
        <p:spPr>
          <a:xfrm>
            <a:off x="2947200" y="971550"/>
            <a:ext cx="2539201" cy="689302"/>
          </a:xfrm>
        </p:spPr>
        <p:txBody>
          <a:bodyPr/>
          <a:lstStyle/>
          <a:p>
            <a:endParaRPr lang="en-US" dirty="0"/>
          </a:p>
        </p:txBody>
      </p:sp>
      <p:pic>
        <p:nvPicPr>
          <p:cNvPr id="20" name="Picture Placeholder 19" descr="Students sitting on the pentacrest with Old Capitol in the background">
            <a:extLst>
              <a:ext uri="{FF2B5EF4-FFF2-40B4-BE49-F238E27FC236}">
                <a16:creationId xmlns:a16="http://schemas.microsoft.com/office/drawing/2014/main" id="{40E9F0A7-CCDD-3846-B5CD-E21F66D0A15B}"/>
              </a:ext>
            </a:extLst>
          </p:cNvPr>
          <p:cNvPicPr>
            <a:picLocks noGrp="1" noChangeAspect="1"/>
          </p:cNvPicPr>
          <p:nvPr>
            <p:ph type="pic" sz="quarter" idx="11"/>
          </p:nvPr>
        </p:nvPicPr>
        <p:blipFill rotWithShape="1">
          <a:blip r:embed="rId3"/>
          <a:srcRect l="52" r="52"/>
          <a:stretch/>
        </p:blipFill>
        <p:spPr>
          <a:xfrm>
            <a:off x="5718088" y="857250"/>
            <a:ext cx="3425912" cy="5143500"/>
          </a:xfrm>
        </p:spPr>
      </p:pic>
      <p:sp>
        <p:nvSpPr>
          <p:cNvPr id="7" name="Text Placeholder 6">
            <a:extLst>
              <a:ext uri="{FF2B5EF4-FFF2-40B4-BE49-F238E27FC236}">
                <a16:creationId xmlns:a16="http://schemas.microsoft.com/office/drawing/2014/main" id="{1227277A-5ACB-F031-4D57-BCB45D0F4FAB}"/>
              </a:ext>
            </a:extLst>
          </p:cNvPr>
          <p:cNvSpPr>
            <a:spLocks noGrp="1"/>
          </p:cNvSpPr>
          <p:nvPr>
            <p:ph type="body" sz="quarter" idx="10"/>
          </p:nvPr>
        </p:nvSpPr>
        <p:spPr/>
        <p:txBody>
          <a:bodyPr/>
          <a:lstStyle/>
          <a:p>
            <a:r>
              <a:rPr lang="en-US" dirty="0"/>
              <a:t>Spring 2023</a:t>
            </a:r>
          </a:p>
          <a:p>
            <a:endParaRPr lang="en-US" dirty="0"/>
          </a:p>
        </p:txBody>
      </p:sp>
      <p:sp>
        <p:nvSpPr>
          <p:cNvPr id="6" name="Subtitle 5">
            <a:extLst>
              <a:ext uri="{FF2B5EF4-FFF2-40B4-BE49-F238E27FC236}">
                <a16:creationId xmlns:a16="http://schemas.microsoft.com/office/drawing/2014/main" id="{503F5028-D2FF-4EC7-698A-4268E0DB81B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0923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F1A7082-BF01-4265-B829-121BD311C6E1}"/>
              </a:ext>
            </a:extLst>
          </p:cNvPr>
          <p:cNvSpPr>
            <a:spLocks noGrp="1"/>
          </p:cNvSpPr>
          <p:nvPr>
            <p:ph type="title"/>
          </p:nvPr>
        </p:nvSpPr>
        <p:spPr>
          <a:xfrm>
            <a:off x="581025" y="338832"/>
            <a:ext cx="7715251" cy="651817"/>
          </a:xfrm>
        </p:spPr>
        <p:txBody>
          <a:bodyPr/>
          <a:lstStyle/>
          <a:p>
            <a:r>
              <a:rPr lang="en-US" dirty="0"/>
              <a:t>Engagement score result</a:t>
            </a:r>
          </a:p>
        </p:txBody>
      </p:sp>
      <p:pic>
        <p:nvPicPr>
          <p:cNvPr id="14" name="Picture 13">
            <a:extLst>
              <a:ext uri="{FF2B5EF4-FFF2-40B4-BE49-F238E27FC236}">
                <a16:creationId xmlns:a16="http://schemas.microsoft.com/office/drawing/2014/main" id="{C90C47B3-F0A2-4DD3-BC99-864B911C6A66}"/>
              </a:ext>
            </a:extLst>
          </p:cNvPr>
          <p:cNvPicPr>
            <a:picLocks noChangeAspect="1"/>
          </p:cNvPicPr>
          <p:nvPr/>
        </p:nvPicPr>
        <p:blipFill rotWithShape="1">
          <a:blip r:embed="rId3"/>
          <a:srcRect l="61842" t="30648" r="11534" b="8467"/>
          <a:stretch/>
        </p:blipFill>
        <p:spPr>
          <a:xfrm>
            <a:off x="1539120" y="1307976"/>
            <a:ext cx="6757156" cy="4826124"/>
          </a:xfrm>
          <a:prstGeom prst="rect">
            <a:avLst/>
          </a:prstGeom>
        </p:spPr>
      </p:pic>
      <p:sp>
        <p:nvSpPr>
          <p:cNvPr id="4" name="Footer Placeholder 3">
            <a:extLst>
              <a:ext uri="{FF2B5EF4-FFF2-40B4-BE49-F238E27FC236}">
                <a16:creationId xmlns:a16="http://schemas.microsoft.com/office/drawing/2014/main" id="{2038EEFD-C4D5-4C09-9AF5-44585EE1968B}"/>
              </a:ext>
            </a:extLst>
          </p:cNvPr>
          <p:cNvSpPr>
            <a:spLocks noGrp="1"/>
          </p:cNvSpPr>
          <p:nvPr>
            <p:ph type="ftr" sz="quarter" idx="3"/>
          </p:nvPr>
        </p:nvSpPr>
        <p:spPr>
          <a:xfrm>
            <a:off x="2188121" y="6474545"/>
            <a:ext cx="6513130" cy="365125"/>
          </a:xfrm>
        </p:spPr>
        <p:txBody>
          <a:bodyPr/>
          <a:lstStyle/>
          <a:p>
            <a:r>
              <a:rPr lang="en-US" dirty="0"/>
              <a:t>Working at Iowa 2022</a:t>
            </a:r>
            <a:endParaRPr lang="en-US" b="0" dirty="0"/>
          </a:p>
        </p:txBody>
      </p:sp>
    </p:spTree>
    <p:extLst>
      <p:ext uri="{BB962C8B-B14F-4D97-AF65-F5344CB8AC3E}">
        <p14:creationId xmlns:p14="http://schemas.microsoft.com/office/powerpoint/2010/main" val="1809242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883E1-C65A-336B-F3A5-5A40C6985BB3}"/>
              </a:ext>
            </a:extLst>
          </p:cNvPr>
          <p:cNvSpPr>
            <a:spLocks noGrp="1"/>
          </p:cNvSpPr>
          <p:nvPr>
            <p:ph type="title"/>
          </p:nvPr>
        </p:nvSpPr>
        <p:spPr/>
        <p:txBody>
          <a:bodyPr>
            <a:normAutofit fontScale="90000"/>
          </a:bodyPr>
          <a:lstStyle/>
          <a:p>
            <a:r>
              <a:rPr lang="en-US" dirty="0"/>
              <a:t>Sample - org strengths/opportunities compared to UI</a:t>
            </a:r>
          </a:p>
        </p:txBody>
      </p:sp>
      <p:sp>
        <p:nvSpPr>
          <p:cNvPr id="3" name="Content Placeholder 2">
            <a:extLst>
              <a:ext uri="{FF2B5EF4-FFF2-40B4-BE49-F238E27FC236}">
                <a16:creationId xmlns:a16="http://schemas.microsoft.com/office/drawing/2014/main" id="{0F34C9FC-8377-2D78-4539-4570B9539867}"/>
              </a:ext>
            </a:extLst>
          </p:cNvPr>
          <p:cNvSpPr>
            <a:spLocks noGrp="1"/>
          </p:cNvSpPr>
          <p:nvPr>
            <p:ph idx="1"/>
          </p:nvPr>
        </p:nvSpPr>
        <p:spPr>
          <a:xfrm>
            <a:off x="714372" y="1081750"/>
            <a:ext cx="3600168" cy="754602"/>
          </a:xfrm>
        </p:spPr>
        <p:txBody>
          <a:bodyPr/>
          <a:lstStyle/>
          <a:p>
            <a:r>
              <a:rPr lang="en-US"/>
              <a:t>Strengths</a:t>
            </a:r>
          </a:p>
        </p:txBody>
      </p:sp>
      <p:graphicFrame>
        <p:nvGraphicFramePr>
          <p:cNvPr id="10" name="Content Placeholder 9">
            <a:extLst>
              <a:ext uri="{FF2B5EF4-FFF2-40B4-BE49-F238E27FC236}">
                <a16:creationId xmlns:a16="http://schemas.microsoft.com/office/drawing/2014/main" id="{B8D682C6-8C00-394C-C3EF-B346B4934F9D}"/>
              </a:ext>
            </a:extLst>
          </p:cNvPr>
          <p:cNvGraphicFramePr>
            <a:graphicFrameLocks noGrp="1"/>
          </p:cNvGraphicFramePr>
          <p:nvPr>
            <p:ph idx="10"/>
            <p:extLst>
              <p:ext uri="{D42A27DB-BD31-4B8C-83A1-F6EECF244321}">
                <p14:modId xmlns:p14="http://schemas.microsoft.com/office/powerpoint/2010/main" val="3496260334"/>
              </p:ext>
            </p:extLst>
          </p:nvPr>
        </p:nvGraphicFramePr>
        <p:xfrm>
          <a:off x="714372" y="1950839"/>
          <a:ext cx="3693240" cy="3926883"/>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a:extLst>
              <a:ext uri="{FF2B5EF4-FFF2-40B4-BE49-F238E27FC236}">
                <a16:creationId xmlns:a16="http://schemas.microsoft.com/office/drawing/2014/main" id="{FE9727ED-9D12-11FC-2EAA-43062D55CEFA}"/>
              </a:ext>
            </a:extLst>
          </p:cNvPr>
          <p:cNvSpPr>
            <a:spLocks noGrp="1"/>
          </p:cNvSpPr>
          <p:nvPr>
            <p:ph idx="15"/>
          </p:nvPr>
        </p:nvSpPr>
        <p:spPr>
          <a:xfrm>
            <a:off x="4825293" y="1097175"/>
            <a:ext cx="3600168" cy="754602"/>
          </a:xfrm>
        </p:spPr>
        <p:txBody>
          <a:bodyPr/>
          <a:lstStyle/>
          <a:p>
            <a:r>
              <a:rPr lang="en-US"/>
              <a:t>Opportunities</a:t>
            </a:r>
          </a:p>
        </p:txBody>
      </p:sp>
      <p:graphicFrame>
        <p:nvGraphicFramePr>
          <p:cNvPr id="13" name="Content Placeholder 12">
            <a:extLst>
              <a:ext uri="{FF2B5EF4-FFF2-40B4-BE49-F238E27FC236}">
                <a16:creationId xmlns:a16="http://schemas.microsoft.com/office/drawing/2014/main" id="{31C2CD96-A3BB-33D2-11CF-BEA2364B0238}"/>
              </a:ext>
            </a:extLst>
          </p:cNvPr>
          <p:cNvGraphicFramePr>
            <a:graphicFrameLocks noGrp="1"/>
          </p:cNvGraphicFramePr>
          <p:nvPr>
            <p:ph idx="16"/>
            <p:extLst>
              <p:ext uri="{D42A27DB-BD31-4B8C-83A1-F6EECF244321}">
                <p14:modId xmlns:p14="http://schemas.microsoft.com/office/powerpoint/2010/main" val="1059894179"/>
              </p:ext>
            </p:extLst>
          </p:nvPr>
        </p:nvGraphicFramePr>
        <p:xfrm>
          <a:off x="4825293" y="1950838"/>
          <a:ext cx="3761658" cy="392688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12BFBF7A-2000-AD92-52C5-C249324D1C1C}"/>
              </a:ext>
            </a:extLst>
          </p:cNvPr>
          <p:cNvSpPr txBox="1"/>
          <p:nvPr/>
        </p:nvSpPr>
        <p:spPr>
          <a:xfrm>
            <a:off x="29576" y="5985317"/>
            <a:ext cx="9144000" cy="261610"/>
          </a:xfrm>
          <a:prstGeom prst="rect">
            <a:avLst/>
          </a:prstGeom>
          <a:noFill/>
        </p:spPr>
        <p:txBody>
          <a:bodyPr wrap="square" rtlCol="0">
            <a:spAutoFit/>
          </a:bodyPr>
          <a:lstStyle/>
          <a:p>
            <a:pPr algn="ctr"/>
            <a:r>
              <a:rPr lang="en-US" sz="1100" b="0" i="0">
                <a:solidFill>
                  <a:srgbClr val="000000"/>
                </a:solidFill>
                <a:effectLst/>
                <a:latin typeface="Roboto" panose="02000000000000000000" pitchFamily="2" charset="0"/>
              </a:rPr>
              <a:t>% respondents that agree (strongly agree, agree, or slightly agree)</a:t>
            </a:r>
            <a:endParaRPr lang="en-US" sz="1100"/>
          </a:p>
        </p:txBody>
      </p:sp>
      <p:sp>
        <p:nvSpPr>
          <p:cNvPr id="11" name="Footer Placeholder 3">
            <a:extLst>
              <a:ext uri="{FF2B5EF4-FFF2-40B4-BE49-F238E27FC236}">
                <a16:creationId xmlns:a16="http://schemas.microsoft.com/office/drawing/2014/main" id="{7B8511C1-BBD9-469F-9142-DEC9C511F5A2}"/>
              </a:ext>
            </a:extLst>
          </p:cNvPr>
          <p:cNvSpPr>
            <a:spLocks noGrp="1"/>
          </p:cNvSpPr>
          <p:nvPr>
            <p:ph type="ftr" sz="quarter" idx="3"/>
          </p:nvPr>
        </p:nvSpPr>
        <p:spPr>
          <a:xfrm>
            <a:off x="2188121" y="6441227"/>
            <a:ext cx="6513130" cy="365125"/>
          </a:xfrm>
        </p:spPr>
        <p:txBody>
          <a:bodyPr/>
          <a:lstStyle/>
          <a:p>
            <a:r>
              <a:rPr lang="en-US" dirty="0"/>
              <a:t>Working at Iowa 2022</a:t>
            </a:r>
            <a:endParaRPr lang="en-US" b="0" dirty="0"/>
          </a:p>
        </p:txBody>
      </p:sp>
    </p:spTree>
    <p:extLst>
      <p:ext uri="{BB962C8B-B14F-4D97-AF65-F5344CB8AC3E}">
        <p14:creationId xmlns:p14="http://schemas.microsoft.com/office/powerpoint/2010/main" val="1385325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07BF-E86C-F7C0-77BF-68D58F517B79}"/>
              </a:ext>
            </a:extLst>
          </p:cNvPr>
          <p:cNvSpPr>
            <a:spLocks noGrp="1"/>
          </p:cNvSpPr>
          <p:nvPr>
            <p:ph type="title"/>
          </p:nvPr>
        </p:nvSpPr>
        <p:spPr/>
        <p:txBody>
          <a:bodyPr/>
          <a:lstStyle/>
          <a:p>
            <a:r>
              <a:rPr lang="en-US" dirty="0"/>
              <a:t>Next steps &amp; resources</a:t>
            </a:r>
          </a:p>
        </p:txBody>
      </p:sp>
      <p:sp>
        <p:nvSpPr>
          <p:cNvPr id="4" name="Content Placeholder 3">
            <a:extLst>
              <a:ext uri="{FF2B5EF4-FFF2-40B4-BE49-F238E27FC236}">
                <a16:creationId xmlns:a16="http://schemas.microsoft.com/office/drawing/2014/main" id="{5F1DF034-02D7-D510-3EAC-914278511089}"/>
              </a:ext>
            </a:extLst>
          </p:cNvPr>
          <p:cNvSpPr>
            <a:spLocks noGrp="1"/>
          </p:cNvSpPr>
          <p:nvPr>
            <p:ph idx="10"/>
          </p:nvPr>
        </p:nvSpPr>
        <p:spPr>
          <a:xfrm>
            <a:off x="718543" y="2266786"/>
            <a:ext cx="3600164" cy="3279254"/>
          </a:xfrm>
        </p:spPr>
        <p:txBody>
          <a:bodyPr>
            <a:normAutofit/>
          </a:bodyPr>
          <a:lstStyle/>
          <a:p>
            <a:r>
              <a:rPr lang="en-US" sz="1800" b="1" dirty="0"/>
              <a:t>Action planning resources</a:t>
            </a:r>
          </a:p>
          <a:p>
            <a:endParaRPr lang="en-US" sz="1800" dirty="0"/>
          </a:p>
          <a:p>
            <a:r>
              <a:rPr lang="en-US" sz="1800" dirty="0">
                <a:hlinkClick r:id="rId2"/>
              </a:rPr>
              <a:t>Using Working at Iowa results</a:t>
            </a:r>
            <a:endParaRPr lang="en-US" sz="1800" dirty="0"/>
          </a:p>
          <a:p>
            <a:endParaRPr lang="en-US" sz="1800" dirty="0"/>
          </a:p>
          <a:p>
            <a:endParaRPr lang="en-US" sz="1800" dirty="0"/>
          </a:p>
        </p:txBody>
      </p:sp>
      <p:sp>
        <p:nvSpPr>
          <p:cNvPr id="6" name="Content Placeholder 5">
            <a:extLst>
              <a:ext uri="{FF2B5EF4-FFF2-40B4-BE49-F238E27FC236}">
                <a16:creationId xmlns:a16="http://schemas.microsoft.com/office/drawing/2014/main" id="{C15DCBBC-A0EA-11EE-C6EA-DC3C21B0B23D}"/>
              </a:ext>
            </a:extLst>
          </p:cNvPr>
          <p:cNvSpPr>
            <a:spLocks noGrp="1"/>
          </p:cNvSpPr>
          <p:nvPr>
            <p:ph idx="16"/>
          </p:nvPr>
        </p:nvSpPr>
        <p:spPr/>
        <p:txBody>
          <a:bodyPr/>
          <a:lstStyle/>
          <a:p>
            <a:r>
              <a:rPr lang="en-US" b="1" dirty="0"/>
              <a:t>Next steps</a:t>
            </a:r>
          </a:p>
        </p:txBody>
      </p:sp>
      <p:sp>
        <p:nvSpPr>
          <p:cNvPr id="7" name="Footer Placeholder 6">
            <a:extLst>
              <a:ext uri="{FF2B5EF4-FFF2-40B4-BE49-F238E27FC236}">
                <a16:creationId xmlns:a16="http://schemas.microsoft.com/office/drawing/2014/main" id="{1E079055-1F10-9CCD-B77E-38087D13D8E7}"/>
              </a:ext>
            </a:extLst>
          </p:cNvPr>
          <p:cNvSpPr>
            <a:spLocks noGrp="1"/>
          </p:cNvSpPr>
          <p:nvPr>
            <p:ph type="ftr" sz="quarter" idx="3"/>
          </p:nvPr>
        </p:nvSpPr>
        <p:spPr/>
        <p:txBody>
          <a:bodyPr/>
          <a:lstStyle/>
          <a:p>
            <a:r>
              <a:rPr lang="en-US"/>
              <a:t>View &gt;&gt; Header and Footer &gt;&gt; Add Unit Name</a:t>
            </a:r>
            <a:endParaRPr lang="en-US" b="0"/>
          </a:p>
        </p:txBody>
      </p:sp>
    </p:spTree>
    <p:extLst>
      <p:ext uri="{BB962C8B-B14F-4D97-AF65-F5344CB8AC3E}">
        <p14:creationId xmlns:p14="http://schemas.microsoft.com/office/powerpoint/2010/main" val="1816890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8A993-3B3D-0116-5FA7-843A343BA6FF}"/>
              </a:ext>
            </a:extLst>
          </p:cNvPr>
          <p:cNvSpPr>
            <a:spLocks noGrp="1"/>
          </p:cNvSpPr>
          <p:nvPr>
            <p:ph type="title"/>
          </p:nvPr>
        </p:nvSpPr>
        <p:spPr/>
        <p:txBody>
          <a:bodyPr/>
          <a:lstStyle/>
          <a:p>
            <a:r>
              <a:rPr lang="en-US"/>
              <a:t>2022 response rates</a:t>
            </a:r>
          </a:p>
        </p:txBody>
      </p:sp>
      <p:sp>
        <p:nvSpPr>
          <p:cNvPr id="4" name="Content Placeholder 3">
            <a:extLst>
              <a:ext uri="{FF2B5EF4-FFF2-40B4-BE49-F238E27FC236}">
                <a16:creationId xmlns:a16="http://schemas.microsoft.com/office/drawing/2014/main" id="{87E76534-268F-5E32-EEE7-971DD2BA47B3}"/>
              </a:ext>
            </a:extLst>
          </p:cNvPr>
          <p:cNvSpPr>
            <a:spLocks noGrp="1"/>
          </p:cNvSpPr>
          <p:nvPr>
            <p:ph idx="10"/>
          </p:nvPr>
        </p:nvSpPr>
        <p:spPr>
          <a:xfrm>
            <a:off x="714376" y="3845327"/>
            <a:ext cx="3600164" cy="1315344"/>
          </a:xfrm>
        </p:spPr>
        <p:txBody>
          <a:bodyPr>
            <a:normAutofit lnSpcReduction="10000"/>
          </a:bodyPr>
          <a:lstStyle/>
          <a:p>
            <a:pPr algn="ctr"/>
            <a:r>
              <a:rPr lang="en-US" b="1">
                <a:latin typeface="+mn-lt"/>
              </a:rPr>
              <a:t>Faculty and Staff main campus responses</a:t>
            </a:r>
          </a:p>
          <a:p>
            <a:pPr algn="ctr"/>
            <a:r>
              <a:rPr lang="en-US"/>
              <a:t>4,355 responding from 6,210 administered</a:t>
            </a:r>
          </a:p>
          <a:p>
            <a:pPr algn="ctr"/>
            <a:r>
              <a:rPr lang="en-US" i="1"/>
              <a:t>faculty and staff that work 50%+</a:t>
            </a:r>
          </a:p>
          <a:p>
            <a:pPr algn="ctr"/>
            <a:endParaRPr lang="en-US"/>
          </a:p>
        </p:txBody>
      </p:sp>
      <p:sp>
        <p:nvSpPr>
          <p:cNvPr id="6" name="Content Placeholder 5">
            <a:extLst>
              <a:ext uri="{FF2B5EF4-FFF2-40B4-BE49-F238E27FC236}">
                <a16:creationId xmlns:a16="http://schemas.microsoft.com/office/drawing/2014/main" id="{0DD56045-5298-A121-35EC-6F4E9AE1CD50}"/>
              </a:ext>
            </a:extLst>
          </p:cNvPr>
          <p:cNvSpPr>
            <a:spLocks noGrp="1"/>
          </p:cNvSpPr>
          <p:nvPr>
            <p:ph idx="16"/>
          </p:nvPr>
        </p:nvSpPr>
        <p:spPr>
          <a:xfrm>
            <a:off x="4769778" y="2046844"/>
            <a:ext cx="4141138" cy="459406"/>
          </a:xfrm>
        </p:spPr>
        <p:txBody>
          <a:bodyPr vert="horz" lIns="0" tIns="0" rIns="0" bIns="0" rtlCol="0" anchor="t">
            <a:normAutofit lnSpcReduction="10000"/>
          </a:bodyPr>
          <a:lstStyle/>
          <a:p>
            <a:pPr algn="ctr"/>
            <a:r>
              <a:rPr lang="en-US" b="1">
                <a:latin typeface="Roboto"/>
                <a:ea typeface="Roboto"/>
                <a:cs typeface="Arial"/>
              </a:rPr>
              <a:t>Faculty and staff responses by job classification</a:t>
            </a:r>
          </a:p>
        </p:txBody>
      </p:sp>
      <p:sp>
        <p:nvSpPr>
          <p:cNvPr id="7" name="Footer Placeholder 6">
            <a:extLst>
              <a:ext uri="{FF2B5EF4-FFF2-40B4-BE49-F238E27FC236}">
                <a16:creationId xmlns:a16="http://schemas.microsoft.com/office/drawing/2014/main" id="{6DD00243-9776-0238-1D56-9B1275E34A28}"/>
              </a:ext>
            </a:extLst>
          </p:cNvPr>
          <p:cNvSpPr>
            <a:spLocks noGrp="1"/>
          </p:cNvSpPr>
          <p:nvPr>
            <p:ph type="ftr" sz="quarter" idx="3"/>
          </p:nvPr>
        </p:nvSpPr>
        <p:spPr/>
        <p:txBody>
          <a:bodyPr/>
          <a:lstStyle/>
          <a:p>
            <a:r>
              <a:rPr lang="en-US"/>
              <a:t>Division of Diversity, Equity, and Inclusion</a:t>
            </a:r>
            <a:endParaRPr lang="en-US" b="0"/>
          </a:p>
        </p:txBody>
      </p:sp>
      <p:pic>
        <p:nvPicPr>
          <p:cNvPr id="10" name="Picture 9" descr="69%">
            <a:extLst>
              <a:ext uri="{FF2B5EF4-FFF2-40B4-BE49-F238E27FC236}">
                <a16:creationId xmlns:a16="http://schemas.microsoft.com/office/drawing/2014/main" id="{DA43AE97-0C8E-4A89-B5CD-9670D304FDB5}"/>
              </a:ext>
            </a:extLst>
          </p:cNvPr>
          <p:cNvPicPr>
            <a:picLocks noChangeAspect="1"/>
          </p:cNvPicPr>
          <p:nvPr/>
        </p:nvPicPr>
        <p:blipFill>
          <a:blip r:embed="rId3"/>
          <a:stretch>
            <a:fillRect/>
          </a:stretch>
        </p:blipFill>
        <p:spPr>
          <a:xfrm>
            <a:off x="1709953" y="2269805"/>
            <a:ext cx="1371600" cy="1371600"/>
          </a:xfrm>
          <a:prstGeom prst="rect">
            <a:avLst/>
          </a:prstGeom>
        </p:spPr>
      </p:pic>
      <p:pic>
        <p:nvPicPr>
          <p:cNvPr id="11" name="Picture 10" descr="60%">
            <a:extLst>
              <a:ext uri="{FF2B5EF4-FFF2-40B4-BE49-F238E27FC236}">
                <a16:creationId xmlns:a16="http://schemas.microsoft.com/office/drawing/2014/main" id="{8D4A37CA-0EE0-402C-AC02-671567ADEEED}"/>
              </a:ext>
            </a:extLst>
          </p:cNvPr>
          <p:cNvPicPr>
            <a:picLocks noChangeAspect="1"/>
          </p:cNvPicPr>
          <p:nvPr/>
        </p:nvPicPr>
        <p:blipFill>
          <a:blip r:embed="rId4"/>
          <a:stretch>
            <a:fillRect/>
          </a:stretch>
        </p:blipFill>
        <p:spPr>
          <a:xfrm>
            <a:off x="4844255" y="2494391"/>
            <a:ext cx="841467" cy="841467"/>
          </a:xfrm>
          <a:prstGeom prst="rect">
            <a:avLst/>
          </a:prstGeom>
        </p:spPr>
      </p:pic>
      <p:pic>
        <p:nvPicPr>
          <p:cNvPr id="12" name="Picture 11" descr="79%">
            <a:extLst>
              <a:ext uri="{FF2B5EF4-FFF2-40B4-BE49-F238E27FC236}">
                <a16:creationId xmlns:a16="http://schemas.microsoft.com/office/drawing/2014/main" id="{9E2A944A-5B5E-43A3-A553-6B68B8A46EE9}"/>
              </a:ext>
            </a:extLst>
          </p:cNvPr>
          <p:cNvPicPr>
            <a:picLocks noChangeAspect="1"/>
          </p:cNvPicPr>
          <p:nvPr/>
        </p:nvPicPr>
        <p:blipFill>
          <a:blip r:embed="rId5"/>
          <a:stretch>
            <a:fillRect/>
          </a:stretch>
        </p:blipFill>
        <p:spPr>
          <a:xfrm>
            <a:off x="4844257" y="3478553"/>
            <a:ext cx="841466" cy="841466"/>
          </a:xfrm>
          <a:prstGeom prst="rect">
            <a:avLst/>
          </a:prstGeom>
        </p:spPr>
      </p:pic>
      <p:pic>
        <p:nvPicPr>
          <p:cNvPr id="13" name="Picture 12" descr="50%">
            <a:extLst>
              <a:ext uri="{FF2B5EF4-FFF2-40B4-BE49-F238E27FC236}">
                <a16:creationId xmlns:a16="http://schemas.microsoft.com/office/drawing/2014/main" id="{5F0BA0EF-9260-49CC-9C75-8D732E892B82}"/>
              </a:ext>
            </a:extLst>
          </p:cNvPr>
          <p:cNvPicPr>
            <a:picLocks noChangeAspect="1"/>
          </p:cNvPicPr>
          <p:nvPr/>
        </p:nvPicPr>
        <p:blipFill>
          <a:blip r:embed="rId6"/>
          <a:stretch>
            <a:fillRect/>
          </a:stretch>
        </p:blipFill>
        <p:spPr>
          <a:xfrm>
            <a:off x="4844257" y="4462714"/>
            <a:ext cx="841466" cy="841466"/>
          </a:xfrm>
          <a:prstGeom prst="rect">
            <a:avLst/>
          </a:prstGeom>
        </p:spPr>
      </p:pic>
      <p:sp>
        <p:nvSpPr>
          <p:cNvPr id="3" name="TextBox 2">
            <a:extLst>
              <a:ext uri="{FF2B5EF4-FFF2-40B4-BE49-F238E27FC236}">
                <a16:creationId xmlns:a16="http://schemas.microsoft.com/office/drawing/2014/main" id="{E0505131-190B-44EE-80FF-FDF179D9A359}"/>
              </a:ext>
            </a:extLst>
          </p:cNvPr>
          <p:cNvSpPr txBox="1"/>
          <p:nvPr/>
        </p:nvSpPr>
        <p:spPr>
          <a:xfrm>
            <a:off x="5840859" y="2646105"/>
            <a:ext cx="2743199" cy="646331"/>
          </a:xfrm>
          <a:prstGeom prst="rect">
            <a:avLst/>
          </a:prstGeom>
          <a:noFill/>
        </p:spPr>
        <p:txBody>
          <a:bodyPr wrap="square" rtlCol="0">
            <a:spAutoFit/>
          </a:bodyPr>
          <a:lstStyle/>
          <a:p>
            <a:r>
              <a:rPr lang="en-US" sz="1350" b="1"/>
              <a:t>Faculty</a:t>
            </a:r>
          </a:p>
          <a:p>
            <a:r>
              <a:rPr lang="en-US" sz="1125"/>
              <a:t>938 responding from 1,571 administered</a:t>
            </a:r>
          </a:p>
        </p:txBody>
      </p:sp>
      <p:sp>
        <p:nvSpPr>
          <p:cNvPr id="14" name="TextBox 13">
            <a:extLst>
              <a:ext uri="{FF2B5EF4-FFF2-40B4-BE49-F238E27FC236}">
                <a16:creationId xmlns:a16="http://schemas.microsoft.com/office/drawing/2014/main" id="{A491C5C6-6075-4CFB-BA70-A6257F08EC8B}"/>
              </a:ext>
            </a:extLst>
          </p:cNvPr>
          <p:cNvSpPr txBox="1"/>
          <p:nvPr/>
        </p:nvSpPr>
        <p:spPr>
          <a:xfrm>
            <a:off x="5840859" y="3641404"/>
            <a:ext cx="2743199" cy="646331"/>
          </a:xfrm>
          <a:prstGeom prst="rect">
            <a:avLst/>
          </a:prstGeom>
          <a:noFill/>
        </p:spPr>
        <p:txBody>
          <a:bodyPr wrap="square" rtlCol="0">
            <a:spAutoFit/>
          </a:bodyPr>
          <a:lstStyle/>
          <a:p>
            <a:r>
              <a:rPr lang="en-US" sz="1350" b="1"/>
              <a:t>P&amp;S</a:t>
            </a:r>
          </a:p>
          <a:p>
            <a:r>
              <a:rPr lang="en-US" sz="1125"/>
              <a:t>2,858 responding from 3,609 administered</a:t>
            </a:r>
          </a:p>
        </p:txBody>
      </p:sp>
      <p:sp>
        <p:nvSpPr>
          <p:cNvPr id="15" name="TextBox 14">
            <a:extLst>
              <a:ext uri="{FF2B5EF4-FFF2-40B4-BE49-F238E27FC236}">
                <a16:creationId xmlns:a16="http://schemas.microsoft.com/office/drawing/2014/main" id="{A2C22A8F-EED2-42B2-B68B-AA7A85F32350}"/>
              </a:ext>
            </a:extLst>
          </p:cNvPr>
          <p:cNvSpPr txBox="1"/>
          <p:nvPr/>
        </p:nvSpPr>
        <p:spPr>
          <a:xfrm>
            <a:off x="5840859" y="4671126"/>
            <a:ext cx="2743199" cy="646331"/>
          </a:xfrm>
          <a:prstGeom prst="rect">
            <a:avLst/>
          </a:prstGeom>
          <a:noFill/>
        </p:spPr>
        <p:txBody>
          <a:bodyPr wrap="square" rtlCol="0">
            <a:spAutoFit/>
          </a:bodyPr>
          <a:lstStyle/>
          <a:p>
            <a:r>
              <a:rPr lang="en-US" sz="1350" b="1"/>
              <a:t>Merit</a:t>
            </a:r>
          </a:p>
          <a:p>
            <a:r>
              <a:rPr lang="en-US" sz="1125"/>
              <a:t>559 responding from 1,130 administered</a:t>
            </a:r>
          </a:p>
        </p:txBody>
      </p:sp>
    </p:spTree>
    <p:extLst>
      <p:ext uri="{BB962C8B-B14F-4D97-AF65-F5344CB8AC3E}">
        <p14:creationId xmlns:p14="http://schemas.microsoft.com/office/powerpoint/2010/main" val="3852584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D1423-EF69-4C43-9403-3B2C2334DA10}"/>
              </a:ext>
            </a:extLst>
          </p:cNvPr>
          <p:cNvSpPr>
            <a:spLocks noGrp="1"/>
          </p:cNvSpPr>
          <p:nvPr>
            <p:ph type="title"/>
          </p:nvPr>
        </p:nvSpPr>
        <p:spPr>
          <a:xfrm>
            <a:off x="523875" y="347458"/>
            <a:ext cx="7715251" cy="651817"/>
          </a:xfrm>
        </p:spPr>
        <p:txBody>
          <a:bodyPr/>
          <a:lstStyle/>
          <a:p>
            <a:r>
              <a:rPr lang="en-US" dirty="0"/>
              <a:t>Strengths – All UI</a:t>
            </a:r>
          </a:p>
        </p:txBody>
      </p:sp>
      <p:sp>
        <p:nvSpPr>
          <p:cNvPr id="2" name="Content Placeholder 1">
            <a:extLst>
              <a:ext uri="{FF2B5EF4-FFF2-40B4-BE49-F238E27FC236}">
                <a16:creationId xmlns:a16="http://schemas.microsoft.com/office/drawing/2014/main" id="{71B75814-CA78-4990-B92F-D58A9492E46A}"/>
              </a:ext>
            </a:extLst>
          </p:cNvPr>
          <p:cNvSpPr>
            <a:spLocks noGrp="1"/>
          </p:cNvSpPr>
          <p:nvPr>
            <p:ph idx="1"/>
          </p:nvPr>
        </p:nvSpPr>
        <p:spPr>
          <a:xfrm>
            <a:off x="614202" y="4015354"/>
            <a:ext cx="2375055" cy="565952"/>
          </a:xfrm>
        </p:spPr>
        <p:txBody>
          <a:bodyPr/>
          <a:lstStyle/>
          <a:p>
            <a:pPr algn="ctr"/>
            <a:r>
              <a:rPr lang="en-US"/>
              <a:t>I know my work expectations</a:t>
            </a:r>
          </a:p>
        </p:txBody>
      </p:sp>
      <p:sp>
        <p:nvSpPr>
          <p:cNvPr id="4" name="Content Placeholder 3">
            <a:extLst>
              <a:ext uri="{FF2B5EF4-FFF2-40B4-BE49-F238E27FC236}">
                <a16:creationId xmlns:a16="http://schemas.microsoft.com/office/drawing/2014/main" id="{EB4D859F-8AAA-4CD2-B46F-EC628FBC80FB}"/>
              </a:ext>
            </a:extLst>
          </p:cNvPr>
          <p:cNvSpPr>
            <a:spLocks noGrp="1"/>
          </p:cNvSpPr>
          <p:nvPr>
            <p:ph idx="11"/>
          </p:nvPr>
        </p:nvSpPr>
        <p:spPr>
          <a:xfrm>
            <a:off x="3503021" y="4005911"/>
            <a:ext cx="2230029" cy="866345"/>
          </a:xfrm>
        </p:spPr>
        <p:txBody>
          <a:bodyPr>
            <a:normAutofit/>
          </a:bodyPr>
          <a:lstStyle/>
          <a:p>
            <a:pPr algn="ctr"/>
            <a:r>
              <a:rPr lang="en-US"/>
              <a:t>I understand how my job fits with overall mission of UI</a:t>
            </a:r>
          </a:p>
          <a:p>
            <a:pPr algn="ctr"/>
            <a:endParaRPr lang="en-US"/>
          </a:p>
        </p:txBody>
      </p:sp>
      <p:sp>
        <p:nvSpPr>
          <p:cNvPr id="6" name="Content Placeholder 5">
            <a:extLst>
              <a:ext uri="{FF2B5EF4-FFF2-40B4-BE49-F238E27FC236}">
                <a16:creationId xmlns:a16="http://schemas.microsoft.com/office/drawing/2014/main" id="{BA39EB02-FDF3-4647-81D9-E19EDEFB2BA5}"/>
              </a:ext>
            </a:extLst>
          </p:cNvPr>
          <p:cNvSpPr>
            <a:spLocks noGrp="1"/>
          </p:cNvSpPr>
          <p:nvPr>
            <p:ph idx="13"/>
          </p:nvPr>
        </p:nvSpPr>
        <p:spPr>
          <a:xfrm>
            <a:off x="6154743" y="3981057"/>
            <a:ext cx="2375055" cy="565952"/>
          </a:xfrm>
        </p:spPr>
        <p:txBody>
          <a:bodyPr/>
          <a:lstStyle/>
          <a:p>
            <a:pPr algn="ctr"/>
            <a:r>
              <a:rPr lang="en-US"/>
              <a:t>My supervisor treats me with respect</a:t>
            </a:r>
          </a:p>
          <a:p>
            <a:pPr algn="ctr"/>
            <a:endParaRPr lang="en-US"/>
          </a:p>
        </p:txBody>
      </p:sp>
      <p:pic>
        <p:nvPicPr>
          <p:cNvPr id="21" name="Picture 20" descr="94%">
            <a:extLst>
              <a:ext uri="{FF2B5EF4-FFF2-40B4-BE49-F238E27FC236}">
                <a16:creationId xmlns:a16="http://schemas.microsoft.com/office/drawing/2014/main" id="{A0E68EAD-E487-4994-9914-ACC51F0FEA3F}"/>
              </a:ext>
            </a:extLst>
          </p:cNvPr>
          <p:cNvPicPr>
            <a:picLocks noChangeAspect="1"/>
          </p:cNvPicPr>
          <p:nvPr/>
        </p:nvPicPr>
        <p:blipFill>
          <a:blip r:embed="rId3"/>
          <a:stretch>
            <a:fillRect/>
          </a:stretch>
        </p:blipFill>
        <p:spPr>
          <a:xfrm>
            <a:off x="3695929" y="2157514"/>
            <a:ext cx="1752142" cy="1752142"/>
          </a:xfrm>
          <a:prstGeom prst="rect">
            <a:avLst/>
          </a:prstGeom>
        </p:spPr>
      </p:pic>
      <p:pic>
        <p:nvPicPr>
          <p:cNvPr id="26" name="Picture 25" descr="93%">
            <a:extLst>
              <a:ext uri="{FF2B5EF4-FFF2-40B4-BE49-F238E27FC236}">
                <a16:creationId xmlns:a16="http://schemas.microsoft.com/office/drawing/2014/main" id="{A7EB7E97-9DFA-4B06-8BC5-DAD0AFC36DE1}"/>
              </a:ext>
            </a:extLst>
          </p:cNvPr>
          <p:cNvPicPr>
            <a:picLocks noChangeAspect="1"/>
          </p:cNvPicPr>
          <p:nvPr/>
        </p:nvPicPr>
        <p:blipFill>
          <a:blip r:embed="rId4"/>
          <a:stretch>
            <a:fillRect/>
          </a:stretch>
        </p:blipFill>
        <p:spPr>
          <a:xfrm>
            <a:off x="6625532" y="2157515"/>
            <a:ext cx="1752141" cy="1752141"/>
          </a:xfrm>
          <a:prstGeom prst="rect">
            <a:avLst/>
          </a:prstGeom>
        </p:spPr>
      </p:pic>
      <p:pic>
        <p:nvPicPr>
          <p:cNvPr id="27" name="Picture 26" descr="95%">
            <a:extLst>
              <a:ext uri="{FF2B5EF4-FFF2-40B4-BE49-F238E27FC236}">
                <a16:creationId xmlns:a16="http://schemas.microsoft.com/office/drawing/2014/main" id="{318B5B81-2303-40F9-9406-0F638DF85AF9}"/>
              </a:ext>
            </a:extLst>
          </p:cNvPr>
          <p:cNvPicPr>
            <a:picLocks noChangeAspect="1"/>
          </p:cNvPicPr>
          <p:nvPr/>
        </p:nvPicPr>
        <p:blipFill>
          <a:blip r:embed="rId5"/>
          <a:stretch>
            <a:fillRect/>
          </a:stretch>
        </p:blipFill>
        <p:spPr>
          <a:xfrm>
            <a:off x="925659" y="2169893"/>
            <a:ext cx="1752141" cy="1752141"/>
          </a:xfrm>
          <a:prstGeom prst="rect">
            <a:avLst/>
          </a:prstGeom>
        </p:spPr>
      </p:pic>
      <p:sp>
        <p:nvSpPr>
          <p:cNvPr id="23" name="TextBox 22">
            <a:extLst>
              <a:ext uri="{FF2B5EF4-FFF2-40B4-BE49-F238E27FC236}">
                <a16:creationId xmlns:a16="http://schemas.microsoft.com/office/drawing/2014/main" id="{723124DE-45D6-4620-8AD2-DC5896E6135E}"/>
              </a:ext>
            </a:extLst>
          </p:cNvPr>
          <p:cNvSpPr txBox="1"/>
          <p:nvPr/>
        </p:nvSpPr>
        <p:spPr>
          <a:xfrm>
            <a:off x="2253680" y="5976368"/>
            <a:ext cx="5417049" cy="300082"/>
          </a:xfrm>
          <a:prstGeom prst="rect">
            <a:avLst/>
          </a:prstGeom>
          <a:noFill/>
        </p:spPr>
        <p:txBody>
          <a:bodyPr wrap="square" rtlCol="0">
            <a:spAutoFit/>
          </a:bodyPr>
          <a:lstStyle/>
          <a:p>
            <a:r>
              <a:rPr lang="en-US" sz="1350" dirty="0"/>
              <a:t>% of respondents who agreed (slightly agree, agree, strongly agree)</a:t>
            </a:r>
          </a:p>
        </p:txBody>
      </p:sp>
    </p:spTree>
    <p:extLst>
      <p:ext uri="{BB962C8B-B14F-4D97-AF65-F5344CB8AC3E}">
        <p14:creationId xmlns:p14="http://schemas.microsoft.com/office/powerpoint/2010/main" val="20261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D1423-EF69-4C43-9403-3B2C2334DA10}"/>
              </a:ext>
            </a:extLst>
          </p:cNvPr>
          <p:cNvSpPr>
            <a:spLocks noGrp="1"/>
          </p:cNvSpPr>
          <p:nvPr>
            <p:ph type="title"/>
          </p:nvPr>
        </p:nvSpPr>
        <p:spPr>
          <a:xfrm>
            <a:off x="614202" y="395083"/>
            <a:ext cx="7715251" cy="651817"/>
          </a:xfrm>
        </p:spPr>
        <p:txBody>
          <a:bodyPr/>
          <a:lstStyle/>
          <a:p>
            <a:r>
              <a:rPr lang="en-US" dirty="0"/>
              <a:t>Opportunities – All UI</a:t>
            </a:r>
          </a:p>
        </p:txBody>
      </p:sp>
      <p:sp>
        <p:nvSpPr>
          <p:cNvPr id="2" name="Content Placeholder 1">
            <a:extLst>
              <a:ext uri="{FF2B5EF4-FFF2-40B4-BE49-F238E27FC236}">
                <a16:creationId xmlns:a16="http://schemas.microsoft.com/office/drawing/2014/main" id="{71B75814-CA78-4990-B92F-D58A9492E46A}"/>
              </a:ext>
            </a:extLst>
          </p:cNvPr>
          <p:cNvSpPr>
            <a:spLocks noGrp="1"/>
          </p:cNvSpPr>
          <p:nvPr>
            <p:ph idx="1"/>
          </p:nvPr>
        </p:nvSpPr>
        <p:spPr>
          <a:xfrm>
            <a:off x="614202" y="4015354"/>
            <a:ext cx="2375055" cy="565952"/>
          </a:xfrm>
        </p:spPr>
        <p:txBody>
          <a:bodyPr/>
          <a:lstStyle/>
          <a:p>
            <a:pPr algn="ctr"/>
            <a:r>
              <a:rPr lang="en-US"/>
              <a:t>My unit distributes workloads fairly</a:t>
            </a:r>
          </a:p>
        </p:txBody>
      </p:sp>
      <p:sp>
        <p:nvSpPr>
          <p:cNvPr id="4" name="Content Placeholder 3">
            <a:extLst>
              <a:ext uri="{FF2B5EF4-FFF2-40B4-BE49-F238E27FC236}">
                <a16:creationId xmlns:a16="http://schemas.microsoft.com/office/drawing/2014/main" id="{EB4D859F-8AAA-4CD2-B46F-EC628FBC80FB}"/>
              </a:ext>
            </a:extLst>
          </p:cNvPr>
          <p:cNvSpPr>
            <a:spLocks noGrp="1"/>
          </p:cNvSpPr>
          <p:nvPr>
            <p:ph idx="11"/>
          </p:nvPr>
        </p:nvSpPr>
        <p:spPr>
          <a:xfrm>
            <a:off x="3503021" y="4005911"/>
            <a:ext cx="2230029" cy="866345"/>
          </a:xfrm>
        </p:spPr>
        <p:txBody>
          <a:bodyPr>
            <a:normAutofit/>
          </a:bodyPr>
          <a:lstStyle/>
          <a:p>
            <a:pPr algn="ctr"/>
            <a:r>
              <a:rPr lang="en-US"/>
              <a:t>UI recognizes accomplishments of faculty/staff</a:t>
            </a:r>
          </a:p>
          <a:p>
            <a:pPr algn="ctr"/>
            <a:endParaRPr lang="en-US"/>
          </a:p>
        </p:txBody>
      </p:sp>
      <p:sp>
        <p:nvSpPr>
          <p:cNvPr id="6" name="Content Placeholder 5">
            <a:extLst>
              <a:ext uri="{FF2B5EF4-FFF2-40B4-BE49-F238E27FC236}">
                <a16:creationId xmlns:a16="http://schemas.microsoft.com/office/drawing/2014/main" id="{BA39EB02-FDF3-4647-81D9-E19EDEFB2BA5}"/>
              </a:ext>
            </a:extLst>
          </p:cNvPr>
          <p:cNvSpPr>
            <a:spLocks noGrp="1"/>
          </p:cNvSpPr>
          <p:nvPr>
            <p:ph idx="13"/>
          </p:nvPr>
        </p:nvSpPr>
        <p:spPr>
          <a:xfrm>
            <a:off x="6154743" y="3981057"/>
            <a:ext cx="2375055" cy="565952"/>
          </a:xfrm>
        </p:spPr>
        <p:txBody>
          <a:bodyPr>
            <a:normAutofit fontScale="92500"/>
          </a:bodyPr>
          <a:lstStyle/>
          <a:p>
            <a:pPr algn="ctr"/>
            <a:r>
              <a:rPr lang="en-US"/>
              <a:t>There are opportunities for promotion at UI</a:t>
            </a:r>
          </a:p>
          <a:p>
            <a:pPr algn="ctr"/>
            <a:endParaRPr lang="en-US"/>
          </a:p>
        </p:txBody>
      </p:sp>
      <p:sp>
        <p:nvSpPr>
          <p:cNvPr id="23" name="TextBox 22">
            <a:extLst>
              <a:ext uri="{FF2B5EF4-FFF2-40B4-BE49-F238E27FC236}">
                <a16:creationId xmlns:a16="http://schemas.microsoft.com/office/drawing/2014/main" id="{723124DE-45D6-4620-8AD2-DC5896E6135E}"/>
              </a:ext>
            </a:extLst>
          </p:cNvPr>
          <p:cNvSpPr txBox="1"/>
          <p:nvPr/>
        </p:nvSpPr>
        <p:spPr>
          <a:xfrm>
            <a:off x="2218454" y="5957318"/>
            <a:ext cx="7029191" cy="276999"/>
          </a:xfrm>
          <a:prstGeom prst="rect">
            <a:avLst/>
          </a:prstGeom>
          <a:noFill/>
        </p:spPr>
        <p:txBody>
          <a:bodyPr wrap="square" lIns="68580" tIns="34290" rIns="68580" bIns="34290" rtlCol="0" anchor="t">
            <a:spAutoFit/>
          </a:bodyPr>
          <a:lstStyle/>
          <a:p>
            <a:r>
              <a:rPr lang="en-US" sz="1350" dirty="0"/>
              <a:t>% of </a:t>
            </a:r>
            <a:r>
              <a:rPr lang="en-US" sz="1350" dirty="0">
                <a:ea typeface="+mn-lt"/>
                <a:cs typeface="+mn-lt"/>
              </a:rPr>
              <a:t>faculty and staff </a:t>
            </a:r>
            <a:r>
              <a:rPr lang="en-US" sz="1350" dirty="0"/>
              <a:t>respondents who agreed (slightly agree, agree, strongly agree)</a:t>
            </a:r>
          </a:p>
        </p:txBody>
      </p:sp>
      <p:pic>
        <p:nvPicPr>
          <p:cNvPr id="10" name="Picture 9" descr="73%">
            <a:extLst>
              <a:ext uri="{FF2B5EF4-FFF2-40B4-BE49-F238E27FC236}">
                <a16:creationId xmlns:a16="http://schemas.microsoft.com/office/drawing/2014/main" id="{F5517D29-DE84-4685-A165-12AE4D188652}"/>
              </a:ext>
            </a:extLst>
          </p:cNvPr>
          <p:cNvPicPr>
            <a:picLocks noChangeAspect="1"/>
          </p:cNvPicPr>
          <p:nvPr/>
        </p:nvPicPr>
        <p:blipFill>
          <a:blip r:embed="rId3"/>
          <a:stretch>
            <a:fillRect/>
          </a:stretch>
        </p:blipFill>
        <p:spPr>
          <a:xfrm>
            <a:off x="961369" y="2216261"/>
            <a:ext cx="1650835" cy="1650835"/>
          </a:xfrm>
          <a:prstGeom prst="rect">
            <a:avLst/>
          </a:prstGeom>
        </p:spPr>
      </p:pic>
      <p:pic>
        <p:nvPicPr>
          <p:cNvPr id="11" name="Picture 10" descr="72%">
            <a:extLst>
              <a:ext uri="{FF2B5EF4-FFF2-40B4-BE49-F238E27FC236}">
                <a16:creationId xmlns:a16="http://schemas.microsoft.com/office/drawing/2014/main" id="{797565D5-80AB-4DA7-9262-73326E34C361}"/>
              </a:ext>
            </a:extLst>
          </p:cNvPr>
          <p:cNvPicPr>
            <a:picLocks noChangeAspect="1"/>
          </p:cNvPicPr>
          <p:nvPr/>
        </p:nvPicPr>
        <p:blipFill>
          <a:blip r:embed="rId4"/>
          <a:stretch>
            <a:fillRect/>
          </a:stretch>
        </p:blipFill>
        <p:spPr>
          <a:xfrm>
            <a:off x="3746583" y="2216262"/>
            <a:ext cx="1650835" cy="1650835"/>
          </a:xfrm>
          <a:prstGeom prst="rect">
            <a:avLst/>
          </a:prstGeom>
        </p:spPr>
      </p:pic>
      <p:pic>
        <p:nvPicPr>
          <p:cNvPr id="12" name="Picture 11" descr="71%">
            <a:extLst>
              <a:ext uri="{FF2B5EF4-FFF2-40B4-BE49-F238E27FC236}">
                <a16:creationId xmlns:a16="http://schemas.microsoft.com/office/drawing/2014/main" id="{C756FE4B-35CE-4D11-AC71-475048ABBF80}"/>
              </a:ext>
            </a:extLst>
          </p:cNvPr>
          <p:cNvPicPr>
            <a:picLocks noChangeAspect="1"/>
          </p:cNvPicPr>
          <p:nvPr/>
        </p:nvPicPr>
        <p:blipFill>
          <a:blip r:embed="rId5"/>
          <a:stretch>
            <a:fillRect/>
          </a:stretch>
        </p:blipFill>
        <p:spPr>
          <a:xfrm>
            <a:off x="6600638" y="2168610"/>
            <a:ext cx="1650835" cy="1650835"/>
          </a:xfrm>
          <a:prstGeom prst="rect">
            <a:avLst/>
          </a:prstGeom>
        </p:spPr>
      </p:pic>
    </p:spTree>
    <p:extLst>
      <p:ext uri="{BB962C8B-B14F-4D97-AF65-F5344CB8AC3E}">
        <p14:creationId xmlns:p14="http://schemas.microsoft.com/office/powerpoint/2010/main" val="2946742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D1423-EF69-4C43-9403-3B2C2334DA10}"/>
              </a:ext>
            </a:extLst>
          </p:cNvPr>
          <p:cNvSpPr>
            <a:spLocks noGrp="1"/>
          </p:cNvSpPr>
          <p:nvPr>
            <p:ph type="title"/>
          </p:nvPr>
        </p:nvSpPr>
        <p:spPr>
          <a:xfrm>
            <a:off x="614202" y="395083"/>
            <a:ext cx="7715251" cy="651817"/>
          </a:xfrm>
        </p:spPr>
        <p:txBody>
          <a:bodyPr/>
          <a:lstStyle/>
          <a:p>
            <a:r>
              <a:rPr lang="en-US" dirty="0"/>
              <a:t>Strengths – insert org specific data</a:t>
            </a:r>
          </a:p>
        </p:txBody>
      </p:sp>
      <p:sp>
        <p:nvSpPr>
          <p:cNvPr id="2" name="Content Placeholder 1">
            <a:extLst>
              <a:ext uri="{FF2B5EF4-FFF2-40B4-BE49-F238E27FC236}">
                <a16:creationId xmlns:a16="http://schemas.microsoft.com/office/drawing/2014/main" id="{71B75814-CA78-4990-B92F-D58A9492E46A}"/>
              </a:ext>
            </a:extLst>
          </p:cNvPr>
          <p:cNvSpPr>
            <a:spLocks noGrp="1"/>
          </p:cNvSpPr>
          <p:nvPr>
            <p:ph idx="1"/>
          </p:nvPr>
        </p:nvSpPr>
        <p:spPr>
          <a:xfrm>
            <a:off x="614202" y="4015354"/>
            <a:ext cx="2375055" cy="565952"/>
          </a:xfrm>
        </p:spPr>
        <p:txBody>
          <a:bodyPr>
            <a:normAutofit/>
          </a:bodyPr>
          <a:lstStyle/>
          <a:p>
            <a:pPr algn="ctr"/>
            <a:r>
              <a:rPr lang="en-US" dirty="0"/>
              <a:t>insert org specific strength #1</a:t>
            </a:r>
          </a:p>
        </p:txBody>
      </p:sp>
      <p:sp>
        <p:nvSpPr>
          <p:cNvPr id="23" name="TextBox 22">
            <a:extLst>
              <a:ext uri="{FF2B5EF4-FFF2-40B4-BE49-F238E27FC236}">
                <a16:creationId xmlns:a16="http://schemas.microsoft.com/office/drawing/2014/main" id="{723124DE-45D6-4620-8AD2-DC5896E6135E}"/>
              </a:ext>
            </a:extLst>
          </p:cNvPr>
          <p:cNvSpPr txBox="1"/>
          <p:nvPr/>
        </p:nvSpPr>
        <p:spPr>
          <a:xfrm>
            <a:off x="2218454" y="5957318"/>
            <a:ext cx="7029191" cy="276999"/>
          </a:xfrm>
          <a:prstGeom prst="rect">
            <a:avLst/>
          </a:prstGeom>
          <a:noFill/>
        </p:spPr>
        <p:txBody>
          <a:bodyPr wrap="square" lIns="68580" tIns="34290" rIns="68580" bIns="34290" rtlCol="0" anchor="t">
            <a:spAutoFit/>
          </a:bodyPr>
          <a:lstStyle/>
          <a:p>
            <a:r>
              <a:rPr lang="en-US" sz="1350" dirty="0"/>
              <a:t>% of </a:t>
            </a:r>
            <a:r>
              <a:rPr lang="en-US" sz="1350" dirty="0">
                <a:ea typeface="+mn-lt"/>
                <a:cs typeface="+mn-lt"/>
              </a:rPr>
              <a:t>faculty and staff </a:t>
            </a:r>
            <a:r>
              <a:rPr lang="en-US" sz="1350" dirty="0"/>
              <a:t>respondents who agreed (slightly agree, agree, strongly agree)</a:t>
            </a:r>
          </a:p>
        </p:txBody>
      </p:sp>
      <p:sp>
        <p:nvSpPr>
          <p:cNvPr id="3" name="TextBox 2">
            <a:extLst>
              <a:ext uri="{FF2B5EF4-FFF2-40B4-BE49-F238E27FC236}">
                <a16:creationId xmlns:a16="http://schemas.microsoft.com/office/drawing/2014/main" id="{00CBD99F-8F6D-88FB-AF25-6EF48893AC78}"/>
              </a:ext>
            </a:extLst>
          </p:cNvPr>
          <p:cNvSpPr txBox="1"/>
          <p:nvPr/>
        </p:nvSpPr>
        <p:spPr>
          <a:xfrm>
            <a:off x="784971" y="2556933"/>
            <a:ext cx="2033516" cy="646331"/>
          </a:xfrm>
          <a:prstGeom prst="rect">
            <a:avLst/>
          </a:prstGeom>
          <a:noFill/>
        </p:spPr>
        <p:txBody>
          <a:bodyPr wrap="square" rtlCol="0">
            <a:spAutoFit/>
          </a:bodyPr>
          <a:lstStyle/>
          <a:p>
            <a:pPr algn="ctr"/>
            <a:r>
              <a:rPr lang="en-US" dirty="0"/>
              <a:t>Insert % from slide 6 or 7</a:t>
            </a:r>
          </a:p>
        </p:txBody>
      </p:sp>
      <p:sp>
        <p:nvSpPr>
          <p:cNvPr id="5" name="TextBox 4">
            <a:extLst>
              <a:ext uri="{FF2B5EF4-FFF2-40B4-BE49-F238E27FC236}">
                <a16:creationId xmlns:a16="http://schemas.microsoft.com/office/drawing/2014/main" id="{91DD79AB-C241-AAF2-76F7-CCCDCC29AD4A}"/>
              </a:ext>
            </a:extLst>
          </p:cNvPr>
          <p:cNvSpPr txBox="1"/>
          <p:nvPr/>
        </p:nvSpPr>
        <p:spPr>
          <a:xfrm>
            <a:off x="3601277" y="2532612"/>
            <a:ext cx="2033516" cy="646331"/>
          </a:xfrm>
          <a:prstGeom prst="rect">
            <a:avLst/>
          </a:prstGeom>
          <a:noFill/>
        </p:spPr>
        <p:txBody>
          <a:bodyPr wrap="square" rtlCol="0">
            <a:spAutoFit/>
          </a:bodyPr>
          <a:lstStyle/>
          <a:p>
            <a:pPr algn="ctr"/>
            <a:r>
              <a:rPr lang="en-US" dirty="0"/>
              <a:t>Insert % from slide 6 or 7</a:t>
            </a:r>
          </a:p>
        </p:txBody>
      </p:sp>
      <p:sp>
        <p:nvSpPr>
          <p:cNvPr id="7" name="TextBox 6">
            <a:extLst>
              <a:ext uri="{FF2B5EF4-FFF2-40B4-BE49-F238E27FC236}">
                <a16:creationId xmlns:a16="http://schemas.microsoft.com/office/drawing/2014/main" id="{9E1F7A07-33C1-A9B0-EAA5-84A3A1FB7F04}"/>
              </a:ext>
            </a:extLst>
          </p:cNvPr>
          <p:cNvSpPr txBox="1"/>
          <p:nvPr/>
        </p:nvSpPr>
        <p:spPr>
          <a:xfrm>
            <a:off x="6384872" y="2558609"/>
            <a:ext cx="2033516" cy="646331"/>
          </a:xfrm>
          <a:prstGeom prst="rect">
            <a:avLst/>
          </a:prstGeom>
          <a:noFill/>
        </p:spPr>
        <p:txBody>
          <a:bodyPr wrap="square" rtlCol="0">
            <a:spAutoFit/>
          </a:bodyPr>
          <a:lstStyle/>
          <a:p>
            <a:pPr algn="ctr"/>
            <a:r>
              <a:rPr lang="en-US" dirty="0"/>
              <a:t>Insert % from slide 6 or 7</a:t>
            </a:r>
          </a:p>
        </p:txBody>
      </p:sp>
      <p:sp>
        <p:nvSpPr>
          <p:cNvPr id="8" name="Content Placeholder 1">
            <a:extLst>
              <a:ext uri="{FF2B5EF4-FFF2-40B4-BE49-F238E27FC236}">
                <a16:creationId xmlns:a16="http://schemas.microsoft.com/office/drawing/2014/main" id="{689B7100-CE8D-F921-7541-D675E671EE03}"/>
              </a:ext>
            </a:extLst>
          </p:cNvPr>
          <p:cNvSpPr txBox="1">
            <a:spLocks/>
          </p:cNvSpPr>
          <p:nvPr/>
        </p:nvSpPr>
        <p:spPr>
          <a:xfrm>
            <a:off x="3384472" y="4002178"/>
            <a:ext cx="2375055" cy="565952"/>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SzPct val="95000"/>
              <a:buFont typeface="Arial" panose="020B0604020202020204" pitchFamily="34" charset="0"/>
              <a:buNone/>
              <a:defRPr sz="18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342900" indent="0" algn="l" defTabSz="685800" rtl="0" eaLnBrk="1" latinLnBrk="0" hangingPunct="1">
              <a:lnSpc>
                <a:spcPct val="100000"/>
              </a:lnSpc>
              <a:spcBef>
                <a:spcPts val="375"/>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l" defTabSz="685800" rtl="0" eaLnBrk="1" latinLnBrk="0" hangingPunct="1">
              <a:lnSpc>
                <a:spcPct val="100000"/>
              </a:lnSpc>
              <a:spcBef>
                <a:spcPts val="375"/>
              </a:spcBef>
              <a:buClr>
                <a:schemeClr val="tx2"/>
              </a:buClr>
              <a:buSzPct val="100000"/>
              <a:buFont typeface="Arial" panose="020B0604020202020204" pitchFamily="34"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dirty="0"/>
              <a:t>insert org specific strength #2</a:t>
            </a:r>
          </a:p>
        </p:txBody>
      </p:sp>
      <p:sp>
        <p:nvSpPr>
          <p:cNvPr id="15" name="Content Placeholder 1">
            <a:extLst>
              <a:ext uri="{FF2B5EF4-FFF2-40B4-BE49-F238E27FC236}">
                <a16:creationId xmlns:a16="http://schemas.microsoft.com/office/drawing/2014/main" id="{A4F2E942-9CAF-67A8-3A8A-F51E4F4FD90E}"/>
              </a:ext>
            </a:extLst>
          </p:cNvPr>
          <p:cNvSpPr txBox="1">
            <a:spLocks/>
          </p:cNvSpPr>
          <p:nvPr/>
        </p:nvSpPr>
        <p:spPr>
          <a:xfrm>
            <a:off x="5954398" y="3997482"/>
            <a:ext cx="2375055" cy="565952"/>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SzPct val="95000"/>
              <a:buFont typeface="Arial" panose="020B0604020202020204" pitchFamily="34" charset="0"/>
              <a:buNone/>
              <a:defRPr sz="18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342900" indent="0" algn="l" defTabSz="685800" rtl="0" eaLnBrk="1" latinLnBrk="0" hangingPunct="1">
              <a:lnSpc>
                <a:spcPct val="100000"/>
              </a:lnSpc>
              <a:spcBef>
                <a:spcPts val="375"/>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l" defTabSz="685800" rtl="0" eaLnBrk="1" latinLnBrk="0" hangingPunct="1">
              <a:lnSpc>
                <a:spcPct val="100000"/>
              </a:lnSpc>
              <a:spcBef>
                <a:spcPts val="375"/>
              </a:spcBef>
              <a:buClr>
                <a:schemeClr val="tx2"/>
              </a:buClr>
              <a:buSzPct val="100000"/>
              <a:buFont typeface="Arial" panose="020B0604020202020204" pitchFamily="34"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dirty="0"/>
              <a:t>insert org specific strength #3</a:t>
            </a:r>
          </a:p>
        </p:txBody>
      </p:sp>
    </p:spTree>
    <p:extLst>
      <p:ext uri="{BB962C8B-B14F-4D97-AF65-F5344CB8AC3E}">
        <p14:creationId xmlns:p14="http://schemas.microsoft.com/office/powerpoint/2010/main" val="1433872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FD1423-EF69-4C43-9403-3B2C2334DA10}"/>
              </a:ext>
            </a:extLst>
          </p:cNvPr>
          <p:cNvSpPr>
            <a:spLocks noGrp="1"/>
          </p:cNvSpPr>
          <p:nvPr>
            <p:ph type="title"/>
          </p:nvPr>
        </p:nvSpPr>
        <p:spPr>
          <a:xfrm>
            <a:off x="614202" y="395083"/>
            <a:ext cx="7715251" cy="651817"/>
          </a:xfrm>
        </p:spPr>
        <p:txBody>
          <a:bodyPr/>
          <a:lstStyle/>
          <a:p>
            <a:r>
              <a:rPr lang="en-US" dirty="0"/>
              <a:t>Opportunities – insert org specific data</a:t>
            </a:r>
          </a:p>
        </p:txBody>
      </p:sp>
      <p:sp>
        <p:nvSpPr>
          <p:cNvPr id="2" name="Content Placeholder 1">
            <a:extLst>
              <a:ext uri="{FF2B5EF4-FFF2-40B4-BE49-F238E27FC236}">
                <a16:creationId xmlns:a16="http://schemas.microsoft.com/office/drawing/2014/main" id="{71B75814-CA78-4990-B92F-D58A9492E46A}"/>
              </a:ext>
            </a:extLst>
          </p:cNvPr>
          <p:cNvSpPr>
            <a:spLocks noGrp="1"/>
          </p:cNvSpPr>
          <p:nvPr>
            <p:ph idx="1"/>
          </p:nvPr>
        </p:nvSpPr>
        <p:spPr>
          <a:xfrm>
            <a:off x="614202" y="4015354"/>
            <a:ext cx="2375055" cy="565952"/>
          </a:xfrm>
        </p:spPr>
        <p:txBody>
          <a:bodyPr>
            <a:normAutofit/>
          </a:bodyPr>
          <a:lstStyle/>
          <a:p>
            <a:pPr algn="ctr"/>
            <a:r>
              <a:rPr lang="en-US" dirty="0"/>
              <a:t>insert org specific opportunity #1</a:t>
            </a:r>
          </a:p>
        </p:txBody>
      </p:sp>
      <p:sp>
        <p:nvSpPr>
          <p:cNvPr id="23" name="TextBox 22">
            <a:extLst>
              <a:ext uri="{FF2B5EF4-FFF2-40B4-BE49-F238E27FC236}">
                <a16:creationId xmlns:a16="http://schemas.microsoft.com/office/drawing/2014/main" id="{723124DE-45D6-4620-8AD2-DC5896E6135E}"/>
              </a:ext>
            </a:extLst>
          </p:cNvPr>
          <p:cNvSpPr txBox="1"/>
          <p:nvPr/>
        </p:nvSpPr>
        <p:spPr>
          <a:xfrm>
            <a:off x="2218454" y="5957318"/>
            <a:ext cx="7029191" cy="276999"/>
          </a:xfrm>
          <a:prstGeom prst="rect">
            <a:avLst/>
          </a:prstGeom>
          <a:noFill/>
        </p:spPr>
        <p:txBody>
          <a:bodyPr wrap="square" lIns="68580" tIns="34290" rIns="68580" bIns="34290" rtlCol="0" anchor="t">
            <a:spAutoFit/>
          </a:bodyPr>
          <a:lstStyle/>
          <a:p>
            <a:r>
              <a:rPr lang="en-US" sz="1350" dirty="0"/>
              <a:t>% of </a:t>
            </a:r>
            <a:r>
              <a:rPr lang="en-US" sz="1350" dirty="0">
                <a:ea typeface="+mn-lt"/>
                <a:cs typeface="+mn-lt"/>
              </a:rPr>
              <a:t>faculty and staff </a:t>
            </a:r>
            <a:r>
              <a:rPr lang="en-US" sz="1350" dirty="0"/>
              <a:t>respondents who agreed (slightly agree, agree, strongly agree)</a:t>
            </a:r>
          </a:p>
        </p:txBody>
      </p:sp>
      <p:sp>
        <p:nvSpPr>
          <p:cNvPr id="3" name="TextBox 2">
            <a:extLst>
              <a:ext uri="{FF2B5EF4-FFF2-40B4-BE49-F238E27FC236}">
                <a16:creationId xmlns:a16="http://schemas.microsoft.com/office/drawing/2014/main" id="{00CBD99F-8F6D-88FB-AF25-6EF48893AC78}"/>
              </a:ext>
            </a:extLst>
          </p:cNvPr>
          <p:cNvSpPr txBox="1"/>
          <p:nvPr/>
        </p:nvSpPr>
        <p:spPr>
          <a:xfrm>
            <a:off x="784971" y="2556933"/>
            <a:ext cx="2033516" cy="646331"/>
          </a:xfrm>
          <a:prstGeom prst="rect">
            <a:avLst/>
          </a:prstGeom>
          <a:noFill/>
        </p:spPr>
        <p:txBody>
          <a:bodyPr wrap="square" rtlCol="0">
            <a:spAutoFit/>
          </a:bodyPr>
          <a:lstStyle/>
          <a:p>
            <a:pPr algn="ctr"/>
            <a:r>
              <a:rPr lang="en-US" dirty="0"/>
              <a:t>Insert % from slide 6 or 7</a:t>
            </a:r>
          </a:p>
        </p:txBody>
      </p:sp>
      <p:sp>
        <p:nvSpPr>
          <p:cNvPr id="5" name="TextBox 4">
            <a:extLst>
              <a:ext uri="{FF2B5EF4-FFF2-40B4-BE49-F238E27FC236}">
                <a16:creationId xmlns:a16="http://schemas.microsoft.com/office/drawing/2014/main" id="{91DD79AB-C241-AAF2-76F7-CCCDCC29AD4A}"/>
              </a:ext>
            </a:extLst>
          </p:cNvPr>
          <p:cNvSpPr txBox="1"/>
          <p:nvPr/>
        </p:nvSpPr>
        <p:spPr>
          <a:xfrm>
            <a:off x="3601277" y="2532612"/>
            <a:ext cx="2033516" cy="646331"/>
          </a:xfrm>
          <a:prstGeom prst="rect">
            <a:avLst/>
          </a:prstGeom>
          <a:noFill/>
        </p:spPr>
        <p:txBody>
          <a:bodyPr wrap="square" rtlCol="0">
            <a:spAutoFit/>
          </a:bodyPr>
          <a:lstStyle/>
          <a:p>
            <a:pPr algn="ctr"/>
            <a:r>
              <a:rPr lang="en-US" dirty="0"/>
              <a:t>Insert % from slide 6 or 7</a:t>
            </a:r>
          </a:p>
        </p:txBody>
      </p:sp>
      <p:sp>
        <p:nvSpPr>
          <p:cNvPr id="7" name="TextBox 6">
            <a:extLst>
              <a:ext uri="{FF2B5EF4-FFF2-40B4-BE49-F238E27FC236}">
                <a16:creationId xmlns:a16="http://schemas.microsoft.com/office/drawing/2014/main" id="{9E1F7A07-33C1-A9B0-EAA5-84A3A1FB7F04}"/>
              </a:ext>
            </a:extLst>
          </p:cNvPr>
          <p:cNvSpPr txBox="1"/>
          <p:nvPr/>
        </p:nvSpPr>
        <p:spPr>
          <a:xfrm>
            <a:off x="6384872" y="2558609"/>
            <a:ext cx="2033516" cy="646331"/>
          </a:xfrm>
          <a:prstGeom prst="rect">
            <a:avLst/>
          </a:prstGeom>
          <a:noFill/>
        </p:spPr>
        <p:txBody>
          <a:bodyPr wrap="square" rtlCol="0">
            <a:spAutoFit/>
          </a:bodyPr>
          <a:lstStyle/>
          <a:p>
            <a:pPr algn="ctr"/>
            <a:r>
              <a:rPr lang="en-US" dirty="0"/>
              <a:t>Insert % from slide 6 or 7</a:t>
            </a:r>
          </a:p>
        </p:txBody>
      </p:sp>
      <p:sp>
        <p:nvSpPr>
          <p:cNvPr id="8" name="Content Placeholder 1">
            <a:extLst>
              <a:ext uri="{FF2B5EF4-FFF2-40B4-BE49-F238E27FC236}">
                <a16:creationId xmlns:a16="http://schemas.microsoft.com/office/drawing/2014/main" id="{689B7100-CE8D-F921-7541-D675E671EE03}"/>
              </a:ext>
            </a:extLst>
          </p:cNvPr>
          <p:cNvSpPr txBox="1">
            <a:spLocks/>
          </p:cNvSpPr>
          <p:nvPr/>
        </p:nvSpPr>
        <p:spPr>
          <a:xfrm>
            <a:off x="3384472" y="4002178"/>
            <a:ext cx="2375055" cy="565952"/>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SzPct val="95000"/>
              <a:buFont typeface="Arial" panose="020B0604020202020204" pitchFamily="34" charset="0"/>
              <a:buNone/>
              <a:defRPr sz="18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342900" indent="0" algn="l" defTabSz="685800" rtl="0" eaLnBrk="1" latinLnBrk="0" hangingPunct="1">
              <a:lnSpc>
                <a:spcPct val="100000"/>
              </a:lnSpc>
              <a:spcBef>
                <a:spcPts val="375"/>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l" defTabSz="685800" rtl="0" eaLnBrk="1" latinLnBrk="0" hangingPunct="1">
              <a:lnSpc>
                <a:spcPct val="100000"/>
              </a:lnSpc>
              <a:spcBef>
                <a:spcPts val="375"/>
              </a:spcBef>
              <a:buClr>
                <a:schemeClr val="tx2"/>
              </a:buClr>
              <a:buSzPct val="100000"/>
              <a:buFont typeface="Arial" panose="020B0604020202020204" pitchFamily="34"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dirty="0"/>
              <a:t>insert org specific opportunity #2</a:t>
            </a:r>
          </a:p>
        </p:txBody>
      </p:sp>
      <p:sp>
        <p:nvSpPr>
          <p:cNvPr id="15" name="Content Placeholder 1">
            <a:extLst>
              <a:ext uri="{FF2B5EF4-FFF2-40B4-BE49-F238E27FC236}">
                <a16:creationId xmlns:a16="http://schemas.microsoft.com/office/drawing/2014/main" id="{A4F2E942-9CAF-67A8-3A8A-F51E4F4FD90E}"/>
              </a:ext>
            </a:extLst>
          </p:cNvPr>
          <p:cNvSpPr txBox="1">
            <a:spLocks/>
          </p:cNvSpPr>
          <p:nvPr/>
        </p:nvSpPr>
        <p:spPr>
          <a:xfrm>
            <a:off x="5954398" y="3997482"/>
            <a:ext cx="2375055" cy="565952"/>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SzPct val="95000"/>
              <a:buFont typeface="Arial" panose="020B0604020202020204" pitchFamily="34" charset="0"/>
              <a:buNone/>
              <a:defRPr sz="18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342900" indent="0" algn="l" defTabSz="685800" rtl="0" eaLnBrk="1" latinLnBrk="0" hangingPunct="1">
              <a:lnSpc>
                <a:spcPct val="100000"/>
              </a:lnSpc>
              <a:spcBef>
                <a:spcPts val="375"/>
              </a:spcBef>
              <a:buClr>
                <a:schemeClr val="tx2"/>
              </a:buClr>
              <a:buSzPct val="100000"/>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l" defTabSz="685800" rtl="0" eaLnBrk="1" latinLnBrk="0" hangingPunct="1">
              <a:lnSpc>
                <a:spcPct val="100000"/>
              </a:lnSpc>
              <a:spcBef>
                <a:spcPts val="375"/>
              </a:spcBef>
              <a:buClr>
                <a:schemeClr val="tx2"/>
              </a:buClr>
              <a:buSzPct val="100000"/>
              <a:buFont typeface="Arial" panose="020B0604020202020204" pitchFamily="34"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l" defTabSz="685800" rtl="0" eaLnBrk="1" latinLnBrk="0" hangingPunct="1">
              <a:lnSpc>
                <a:spcPct val="100000"/>
              </a:lnSpc>
              <a:spcBef>
                <a:spcPts val="375"/>
              </a:spcBef>
              <a:buClr>
                <a:schemeClr val="tx2"/>
              </a:buClr>
              <a:buSzPct val="100000"/>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dirty="0"/>
              <a:t>insert org specific opportunity #3</a:t>
            </a:r>
          </a:p>
        </p:txBody>
      </p:sp>
    </p:spTree>
    <p:extLst>
      <p:ext uri="{BB962C8B-B14F-4D97-AF65-F5344CB8AC3E}">
        <p14:creationId xmlns:p14="http://schemas.microsoft.com/office/powerpoint/2010/main" val="13669025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95FE-EF09-4DB0-A855-B32D739B5574}"/>
              </a:ext>
            </a:extLst>
          </p:cNvPr>
          <p:cNvSpPr>
            <a:spLocks noGrp="1"/>
          </p:cNvSpPr>
          <p:nvPr>
            <p:ph type="title"/>
          </p:nvPr>
        </p:nvSpPr>
        <p:spPr>
          <a:xfrm>
            <a:off x="714375" y="526778"/>
            <a:ext cx="7715251" cy="869089"/>
          </a:xfrm>
        </p:spPr>
        <p:txBody>
          <a:bodyPr/>
          <a:lstStyle/>
          <a:p>
            <a:r>
              <a:rPr lang="en-US" dirty="0"/>
              <a:t>Standard Percentages</a:t>
            </a:r>
          </a:p>
        </p:txBody>
      </p:sp>
      <p:pic>
        <p:nvPicPr>
          <p:cNvPr id="4" name="Picture 3" descr="1%">
            <a:extLst>
              <a:ext uri="{FF2B5EF4-FFF2-40B4-BE49-F238E27FC236}">
                <a16:creationId xmlns:a16="http://schemas.microsoft.com/office/drawing/2014/main" id="{BC1B1F11-A436-475C-B710-098A2FC82A2B}"/>
              </a:ext>
            </a:extLst>
          </p:cNvPr>
          <p:cNvPicPr>
            <a:picLocks noChangeAspect="1"/>
          </p:cNvPicPr>
          <p:nvPr/>
        </p:nvPicPr>
        <p:blipFill>
          <a:blip r:embed="rId2"/>
          <a:stretch>
            <a:fillRect/>
          </a:stretch>
        </p:blipFill>
        <p:spPr>
          <a:xfrm>
            <a:off x="804316" y="2114551"/>
            <a:ext cx="604159" cy="603354"/>
          </a:xfrm>
          <a:prstGeom prst="rect">
            <a:avLst/>
          </a:prstGeom>
        </p:spPr>
      </p:pic>
      <p:pic>
        <p:nvPicPr>
          <p:cNvPr id="6" name="Picture 5" descr="2%">
            <a:extLst>
              <a:ext uri="{FF2B5EF4-FFF2-40B4-BE49-F238E27FC236}">
                <a16:creationId xmlns:a16="http://schemas.microsoft.com/office/drawing/2014/main" id="{0AEE07B1-595E-4169-9668-6E4F2B02437D}"/>
              </a:ext>
            </a:extLst>
          </p:cNvPr>
          <p:cNvPicPr>
            <a:picLocks noChangeAspect="1"/>
          </p:cNvPicPr>
          <p:nvPr/>
        </p:nvPicPr>
        <p:blipFill>
          <a:blip r:embed="rId3"/>
          <a:stretch>
            <a:fillRect/>
          </a:stretch>
        </p:blipFill>
        <p:spPr>
          <a:xfrm>
            <a:off x="1573517" y="2114550"/>
            <a:ext cx="604159" cy="603354"/>
          </a:xfrm>
          <a:prstGeom prst="rect">
            <a:avLst/>
          </a:prstGeom>
        </p:spPr>
      </p:pic>
      <p:pic>
        <p:nvPicPr>
          <p:cNvPr id="10" name="Picture 9" descr="3%">
            <a:extLst>
              <a:ext uri="{FF2B5EF4-FFF2-40B4-BE49-F238E27FC236}">
                <a16:creationId xmlns:a16="http://schemas.microsoft.com/office/drawing/2014/main" id="{9205DC09-78D8-4A75-AB52-D119E76DA78A}"/>
              </a:ext>
            </a:extLst>
          </p:cNvPr>
          <p:cNvPicPr>
            <a:picLocks noChangeAspect="1"/>
          </p:cNvPicPr>
          <p:nvPr/>
        </p:nvPicPr>
        <p:blipFill>
          <a:blip r:embed="rId4"/>
          <a:stretch>
            <a:fillRect/>
          </a:stretch>
        </p:blipFill>
        <p:spPr>
          <a:xfrm>
            <a:off x="2342718" y="2114551"/>
            <a:ext cx="604159" cy="603354"/>
          </a:xfrm>
          <a:prstGeom prst="rect">
            <a:avLst/>
          </a:prstGeom>
        </p:spPr>
      </p:pic>
      <p:pic>
        <p:nvPicPr>
          <p:cNvPr id="12" name="Picture 11" descr="4%">
            <a:extLst>
              <a:ext uri="{FF2B5EF4-FFF2-40B4-BE49-F238E27FC236}">
                <a16:creationId xmlns:a16="http://schemas.microsoft.com/office/drawing/2014/main" id="{46E6D83B-1138-4E8B-87BB-ACB7CBFE8392}"/>
              </a:ext>
            </a:extLst>
          </p:cNvPr>
          <p:cNvPicPr>
            <a:picLocks noChangeAspect="1"/>
          </p:cNvPicPr>
          <p:nvPr/>
        </p:nvPicPr>
        <p:blipFill>
          <a:blip r:embed="rId5"/>
          <a:stretch>
            <a:fillRect/>
          </a:stretch>
        </p:blipFill>
        <p:spPr>
          <a:xfrm>
            <a:off x="3111918" y="2114549"/>
            <a:ext cx="604159" cy="603354"/>
          </a:xfrm>
          <a:prstGeom prst="rect">
            <a:avLst/>
          </a:prstGeom>
        </p:spPr>
      </p:pic>
      <p:pic>
        <p:nvPicPr>
          <p:cNvPr id="14" name="Picture 13" descr="5%">
            <a:extLst>
              <a:ext uri="{FF2B5EF4-FFF2-40B4-BE49-F238E27FC236}">
                <a16:creationId xmlns:a16="http://schemas.microsoft.com/office/drawing/2014/main" id="{55228D17-8B92-474F-B1CE-28F2B594DA12}"/>
              </a:ext>
            </a:extLst>
          </p:cNvPr>
          <p:cNvPicPr>
            <a:picLocks noChangeAspect="1"/>
          </p:cNvPicPr>
          <p:nvPr/>
        </p:nvPicPr>
        <p:blipFill>
          <a:blip r:embed="rId6"/>
          <a:stretch>
            <a:fillRect/>
          </a:stretch>
        </p:blipFill>
        <p:spPr>
          <a:xfrm>
            <a:off x="3881119" y="2114549"/>
            <a:ext cx="604159" cy="603354"/>
          </a:xfrm>
          <a:prstGeom prst="rect">
            <a:avLst/>
          </a:prstGeom>
        </p:spPr>
      </p:pic>
      <p:pic>
        <p:nvPicPr>
          <p:cNvPr id="16" name="Picture 15" descr="6%">
            <a:extLst>
              <a:ext uri="{FF2B5EF4-FFF2-40B4-BE49-F238E27FC236}">
                <a16:creationId xmlns:a16="http://schemas.microsoft.com/office/drawing/2014/main" id="{5348EDC8-EBEA-4A42-9C5B-37E270E7C9AF}"/>
              </a:ext>
            </a:extLst>
          </p:cNvPr>
          <p:cNvPicPr>
            <a:picLocks noChangeAspect="1"/>
          </p:cNvPicPr>
          <p:nvPr/>
        </p:nvPicPr>
        <p:blipFill>
          <a:blip r:embed="rId7"/>
          <a:stretch>
            <a:fillRect/>
          </a:stretch>
        </p:blipFill>
        <p:spPr>
          <a:xfrm>
            <a:off x="4650320" y="2114549"/>
            <a:ext cx="604159" cy="603354"/>
          </a:xfrm>
          <a:prstGeom prst="rect">
            <a:avLst/>
          </a:prstGeom>
        </p:spPr>
      </p:pic>
      <p:pic>
        <p:nvPicPr>
          <p:cNvPr id="18" name="Picture 17" descr="7%">
            <a:extLst>
              <a:ext uri="{FF2B5EF4-FFF2-40B4-BE49-F238E27FC236}">
                <a16:creationId xmlns:a16="http://schemas.microsoft.com/office/drawing/2014/main" id="{06D5AD74-5057-4440-9464-F479BCE23E50}"/>
              </a:ext>
            </a:extLst>
          </p:cNvPr>
          <p:cNvPicPr>
            <a:picLocks noChangeAspect="1"/>
          </p:cNvPicPr>
          <p:nvPr/>
        </p:nvPicPr>
        <p:blipFill>
          <a:blip r:embed="rId8"/>
          <a:stretch>
            <a:fillRect/>
          </a:stretch>
        </p:blipFill>
        <p:spPr>
          <a:xfrm>
            <a:off x="5419521" y="2114551"/>
            <a:ext cx="604159" cy="603354"/>
          </a:xfrm>
          <a:prstGeom prst="rect">
            <a:avLst/>
          </a:prstGeom>
        </p:spPr>
      </p:pic>
      <p:pic>
        <p:nvPicPr>
          <p:cNvPr id="20" name="Picture 19" descr="8%">
            <a:extLst>
              <a:ext uri="{FF2B5EF4-FFF2-40B4-BE49-F238E27FC236}">
                <a16:creationId xmlns:a16="http://schemas.microsoft.com/office/drawing/2014/main" id="{2B207049-DB40-449E-B949-798A534ED2EC}"/>
              </a:ext>
            </a:extLst>
          </p:cNvPr>
          <p:cNvPicPr>
            <a:picLocks noChangeAspect="1"/>
          </p:cNvPicPr>
          <p:nvPr/>
        </p:nvPicPr>
        <p:blipFill>
          <a:blip r:embed="rId9"/>
          <a:stretch>
            <a:fillRect/>
          </a:stretch>
        </p:blipFill>
        <p:spPr>
          <a:xfrm>
            <a:off x="6188721" y="2114549"/>
            <a:ext cx="604159" cy="603354"/>
          </a:xfrm>
          <a:prstGeom prst="rect">
            <a:avLst/>
          </a:prstGeom>
        </p:spPr>
      </p:pic>
      <p:pic>
        <p:nvPicPr>
          <p:cNvPr id="22" name="Picture 21" descr="9%">
            <a:extLst>
              <a:ext uri="{FF2B5EF4-FFF2-40B4-BE49-F238E27FC236}">
                <a16:creationId xmlns:a16="http://schemas.microsoft.com/office/drawing/2014/main" id="{E0D2CD5D-3A67-4D20-A981-42C0F1977C18}"/>
              </a:ext>
            </a:extLst>
          </p:cNvPr>
          <p:cNvPicPr>
            <a:picLocks noChangeAspect="1"/>
          </p:cNvPicPr>
          <p:nvPr/>
        </p:nvPicPr>
        <p:blipFill>
          <a:blip r:embed="rId10"/>
          <a:stretch>
            <a:fillRect/>
          </a:stretch>
        </p:blipFill>
        <p:spPr>
          <a:xfrm>
            <a:off x="6966325" y="2114549"/>
            <a:ext cx="604159" cy="603354"/>
          </a:xfrm>
          <a:prstGeom prst="rect">
            <a:avLst/>
          </a:prstGeom>
        </p:spPr>
      </p:pic>
      <p:pic>
        <p:nvPicPr>
          <p:cNvPr id="24" name="Picture 23" descr="10%">
            <a:extLst>
              <a:ext uri="{FF2B5EF4-FFF2-40B4-BE49-F238E27FC236}">
                <a16:creationId xmlns:a16="http://schemas.microsoft.com/office/drawing/2014/main" id="{0EC845F7-B3CD-415A-9BF8-22F2E24812E5}"/>
              </a:ext>
            </a:extLst>
          </p:cNvPr>
          <p:cNvPicPr>
            <a:picLocks noChangeAspect="1"/>
          </p:cNvPicPr>
          <p:nvPr/>
        </p:nvPicPr>
        <p:blipFill>
          <a:blip r:embed="rId11"/>
          <a:stretch>
            <a:fillRect/>
          </a:stretch>
        </p:blipFill>
        <p:spPr>
          <a:xfrm>
            <a:off x="7735526" y="2114549"/>
            <a:ext cx="604159" cy="603354"/>
          </a:xfrm>
          <a:prstGeom prst="rect">
            <a:avLst/>
          </a:prstGeom>
        </p:spPr>
      </p:pic>
      <p:pic>
        <p:nvPicPr>
          <p:cNvPr id="26" name="Picture 25" descr="11%">
            <a:extLst>
              <a:ext uri="{FF2B5EF4-FFF2-40B4-BE49-F238E27FC236}">
                <a16:creationId xmlns:a16="http://schemas.microsoft.com/office/drawing/2014/main" id="{132B5C11-8865-42DD-8ADA-F806F2B8C248}"/>
              </a:ext>
            </a:extLst>
          </p:cNvPr>
          <p:cNvPicPr>
            <a:picLocks noChangeAspect="1"/>
          </p:cNvPicPr>
          <p:nvPr/>
        </p:nvPicPr>
        <p:blipFill>
          <a:blip r:embed="rId12"/>
          <a:stretch>
            <a:fillRect/>
          </a:stretch>
        </p:blipFill>
        <p:spPr>
          <a:xfrm>
            <a:off x="804315" y="2772245"/>
            <a:ext cx="604159" cy="604159"/>
          </a:xfrm>
          <a:prstGeom prst="rect">
            <a:avLst/>
          </a:prstGeom>
        </p:spPr>
      </p:pic>
      <p:pic>
        <p:nvPicPr>
          <p:cNvPr id="28" name="Picture 27" descr="12%">
            <a:extLst>
              <a:ext uri="{FF2B5EF4-FFF2-40B4-BE49-F238E27FC236}">
                <a16:creationId xmlns:a16="http://schemas.microsoft.com/office/drawing/2014/main" id="{3F0D76BF-9101-4FAE-AC7B-45EBB5A5588B}"/>
              </a:ext>
            </a:extLst>
          </p:cNvPr>
          <p:cNvPicPr>
            <a:picLocks noChangeAspect="1"/>
          </p:cNvPicPr>
          <p:nvPr/>
        </p:nvPicPr>
        <p:blipFill>
          <a:blip r:embed="rId13"/>
          <a:stretch>
            <a:fillRect/>
          </a:stretch>
        </p:blipFill>
        <p:spPr>
          <a:xfrm>
            <a:off x="1573517" y="2772245"/>
            <a:ext cx="604159" cy="604159"/>
          </a:xfrm>
          <a:prstGeom prst="rect">
            <a:avLst/>
          </a:prstGeom>
        </p:spPr>
      </p:pic>
      <p:pic>
        <p:nvPicPr>
          <p:cNvPr id="30" name="Picture 29" descr="13%">
            <a:extLst>
              <a:ext uri="{FF2B5EF4-FFF2-40B4-BE49-F238E27FC236}">
                <a16:creationId xmlns:a16="http://schemas.microsoft.com/office/drawing/2014/main" id="{4090C987-95AF-43D8-8192-D1911CC48796}"/>
              </a:ext>
            </a:extLst>
          </p:cNvPr>
          <p:cNvPicPr>
            <a:picLocks noChangeAspect="1"/>
          </p:cNvPicPr>
          <p:nvPr/>
        </p:nvPicPr>
        <p:blipFill>
          <a:blip r:embed="rId14"/>
          <a:stretch>
            <a:fillRect/>
          </a:stretch>
        </p:blipFill>
        <p:spPr>
          <a:xfrm>
            <a:off x="2327727" y="2772245"/>
            <a:ext cx="604159" cy="604159"/>
          </a:xfrm>
          <a:prstGeom prst="rect">
            <a:avLst/>
          </a:prstGeom>
        </p:spPr>
      </p:pic>
      <p:pic>
        <p:nvPicPr>
          <p:cNvPr id="32" name="Picture 31" descr="14%">
            <a:extLst>
              <a:ext uri="{FF2B5EF4-FFF2-40B4-BE49-F238E27FC236}">
                <a16:creationId xmlns:a16="http://schemas.microsoft.com/office/drawing/2014/main" id="{6B6B9F83-4824-4942-8C46-19E0C7B9F68D}"/>
              </a:ext>
            </a:extLst>
          </p:cNvPr>
          <p:cNvPicPr>
            <a:picLocks noChangeAspect="1"/>
          </p:cNvPicPr>
          <p:nvPr/>
        </p:nvPicPr>
        <p:blipFill>
          <a:blip r:embed="rId15"/>
          <a:stretch>
            <a:fillRect/>
          </a:stretch>
        </p:blipFill>
        <p:spPr>
          <a:xfrm>
            <a:off x="3111918" y="2772245"/>
            <a:ext cx="604159" cy="604159"/>
          </a:xfrm>
          <a:prstGeom prst="rect">
            <a:avLst/>
          </a:prstGeom>
        </p:spPr>
      </p:pic>
      <p:pic>
        <p:nvPicPr>
          <p:cNvPr id="34" name="Picture 33" descr="15%">
            <a:extLst>
              <a:ext uri="{FF2B5EF4-FFF2-40B4-BE49-F238E27FC236}">
                <a16:creationId xmlns:a16="http://schemas.microsoft.com/office/drawing/2014/main" id="{3FA3B665-B148-474C-84A5-9634B5142079}"/>
              </a:ext>
            </a:extLst>
          </p:cNvPr>
          <p:cNvPicPr>
            <a:picLocks noChangeAspect="1"/>
          </p:cNvPicPr>
          <p:nvPr/>
        </p:nvPicPr>
        <p:blipFill>
          <a:blip r:embed="rId16"/>
          <a:stretch>
            <a:fillRect/>
          </a:stretch>
        </p:blipFill>
        <p:spPr>
          <a:xfrm>
            <a:off x="3881119" y="2772245"/>
            <a:ext cx="604159" cy="604159"/>
          </a:xfrm>
          <a:prstGeom prst="rect">
            <a:avLst/>
          </a:prstGeom>
        </p:spPr>
      </p:pic>
      <p:pic>
        <p:nvPicPr>
          <p:cNvPr id="36" name="Picture 35" descr="16%">
            <a:extLst>
              <a:ext uri="{FF2B5EF4-FFF2-40B4-BE49-F238E27FC236}">
                <a16:creationId xmlns:a16="http://schemas.microsoft.com/office/drawing/2014/main" id="{E75FE49F-6B98-4144-B771-62A823153185}"/>
              </a:ext>
            </a:extLst>
          </p:cNvPr>
          <p:cNvPicPr>
            <a:picLocks noChangeAspect="1"/>
          </p:cNvPicPr>
          <p:nvPr/>
        </p:nvPicPr>
        <p:blipFill>
          <a:blip r:embed="rId17"/>
          <a:stretch>
            <a:fillRect/>
          </a:stretch>
        </p:blipFill>
        <p:spPr>
          <a:xfrm>
            <a:off x="4658724" y="2772245"/>
            <a:ext cx="604159" cy="604159"/>
          </a:xfrm>
          <a:prstGeom prst="rect">
            <a:avLst/>
          </a:prstGeom>
        </p:spPr>
      </p:pic>
      <p:pic>
        <p:nvPicPr>
          <p:cNvPr id="38" name="Picture 37" descr="17%">
            <a:extLst>
              <a:ext uri="{FF2B5EF4-FFF2-40B4-BE49-F238E27FC236}">
                <a16:creationId xmlns:a16="http://schemas.microsoft.com/office/drawing/2014/main" id="{4147A4B9-7FAF-49F2-8726-C2E151F86E99}"/>
              </a:ext>
            </a:extLst>
          </p:cNvPr>
          <p:cNvPicPr>
            <a:picLocks noChangeAspect="1"/>
          </p:cNvPicPr>
          <p:nvPr/>
        </p:nvPicPr>
        <p:blipFill>
          <a:blip r:embed="rId18"/>
          <a:stretch>
            <a:fillRect/>
          </a:stretch>
        </p:blipFill>
        <p:spPr>
          <a:xfrm>
            <a:off x="5419521" y="2772245"/>
            <a:ext cx="604159" cy="604159"/>
          </a:xfrm>
          <a:prstGeom prst="rect">
            <a:avLst/>
          </a:prstGeom>
        </p:spPr>
      </p:pic>
      <p:pic>
        <p:nvPicPr>
          <p:cNvPr id="40" name="Picture 39" descr="18%">
            <a:extLst>
              <a:ext uri="{FF2B5EF4-FFF2-40B4-BE49-F238E27FC236}">
                <a16:creationId xmlns:a16="http://schemas.microsoft.com/office/drawing/2014/main" id="{8D8C129C-7BD0-490A-A088-6D95C2329F15}"/>
              </a:ext>
            </a:extLst>
          </p:cNvPr>
          <p:cNvPicPr>
            <a:picLocks noChangeAspect="1"/>
          </p:cNvPicPr>
          <p:nvPr/>
        </p:nvPicPr>
        <p:blipFill>
          <a:blip r:embed="rId19"/>
          <a:stretch>
            <a:fillRect/>
          </a:stretch>
        </p:blipFill>
        <p:spPr>
          <a:xfrm>
            <a:off x="6188721" y="2772245"/>
            <a:ext cx="604159" cy="604159"/>
          </a:xfrm>
          <a:prstGeom prst="rect">
            <a:avLst/>
          </a:prstGeom>
        </p:spPr>
      </p:pic>
      <p:pic>
        <p:nvPicPr>
          <p:cNvPr id="42" name="Picture 41" descr="19%">
            <a:extLst>
              <a:ext uri="{FF2B5EF4-FFF2-40B4-BE49-F238E27FC236}">
                <a16:creationId xmlns:a16="http://schemas.microsoft.com/office/drawing/2014/main" id="{39495A15-6E7B-40A7-BB53-A605FF6D195E}"/>
              </a:ext>
            </a:extLst>
          </p:cNvPr>
          <p:cNvPicPr>
            <a:picLocks noChangeAspect="1"/>
          </p:cNvPicPr>
          <p:nvPr/>
        </p:nvPicPr>
        <p:blipFill>
          <a:blip r:embed="rId20"/>
          <a:stretch>
            <a:fillRect/>
          </a:stretch>
        </p:blipFill>
        <p:spPr>
          <a:xfrm>
            <a:off x="6966325" y="2772245"/>
            <a:ext cx="604159" cy="604159"/>
          </a:xfrm>
          <a:prstGeom prst="rect">
            <a:avLst/>
          </a:prstGeom>
        </p:spPr>
      </p:pic>
      <p:pic>
        <p:nvPicPr>
          <p:cNvPr id="44" name="Picture 43" descr="20%">
            <a:extLst>
              <a:ext uri="{FF2B5EF4-FFF2-40B4-BE49-F238E27FC236}">
                <a16:creationId xmlns:a16="http://schemas.microsoft.com/office/drawing/2014/main" id="{82DC50F0-0D78-41F8-B063-3A1E368BF0A2}"/>
              </a:ext>
            </a:extLst>
          </p:cNvPr>
          <p:cNvPicPr>
            <a:picLocks noChangeAspect="1"/>
          </p:cNvPicPr>
          <p:nvPr/>
        </p:nvPicPr>
        <p:blipFill>
          <a:blip r:embed="rId21"/>
          <a:stretch>
            <a:fillRect/>
          </a:stretch>
        </p:blipFill>
        <p:spPr>
          <a:xfrm>
            <a:off x="7735526" y="2772245"/>
            <a:ext cx="604159" cy="604159"/>
          </a:xfrm>
          <a:prstGeom prst="rect">
            <a:avLst/>
          </a:prstGeom>
        </p:spPr>
      </p:pic>
      <p:pic>
        <p:nvPicPr>
          <p:cNvPr id="60" name="Picture 59" descr="21%">
            <a:extLst>
              <a:ext uri="{FF2B5EF4-FFF2-40B4-BE49-F238E27FC236}">
                <a16:creationId xmlns:a16="http://schemas.microsoft.com/office/drawing/2014/main" id="{1F963635-307F-4087-B65A-4E9D5637A48D}"/>
              </a:ext>
            </a:extLst>
          </p:cNvPr>
          <p:cNvPicPr>
            <a:picLocks noChangeAspect="1"/>
          </p:cNvPicPr>
          <p:nvPr/>
        </p:nvPicPr>
        <p:blipFill>
          <a:blip r:embed="rId22"/>
          <a:stretch>
            <a:fillRect/>
          </a:stretch>
        </p:blipFill>
        <p:spPr>
          <a:xfrm>
            <a:off x="804316" y="3412269"/>
            <a:ext cx="604159" cy="604159"/>
          </a:xfrm>
          <a:prstGeom prst="rect">
            <a:avLst/>
          </a:prstGeom>
        </p:spPr>
      </p:pic>
      <p:pic>
        <p:nvPicPr>
          <p:cNvPr id="62" name="Picture 61" descr="22%">
            <a:extLst>
              <a:ext uri="{FF2B5EF4-FFF2-40B4-BE49-F238E27FC236}">
                <a16:creationId xmlns:a16="http://schemas.microsoft.com/office/drawing/2014/main" id="{FB646996-DFFD-4BB6-9109-9037DF0E9D45}"/>
              </a:ext>
            </a:extLst>
          </p:cNvPr>
          <p:cNvPicPr>
            <a:picLocks noChangeAspect="1"/>
          </p:cNvPicPr>
          <p:nvPr/>
        </p:nvPicPr>
        <p:blipFill>
          <a:blip r:embed="rId23"/>
          <a:stretch>
            <a:fillRect/>
          </a:stretch>
        </p:blipFill>
        <p:spPr>
          <a:xfrm>
            <a:off x="1573517" y="3412269"/>
            <a:ext cx="604159" cy="604159"/>
          </a:xfrm>
          <a:prstGeom prst="rect">
            <a:avLst/>
          </a:prstGeom>
        </p:spPr>
      </p:pic>
      <p:pic>
        <p:nvPicPr>
          <p:cNvPr id="64" name="Picture 63" descr="23%">
            <a:extLst>
              <a:ext uri="{FF2B5EF4-FFF2-40B4-BE49-F238E27FC236}">
                <a16:creationId xmlns:a16="http://schemas.microsoft.com/office/drawing/2014/main" id="{0724AE3D-3986-4814-8708-757240B94BD5}"/>
              </a:ext>
            </a:extLst>
          </p:cNvPr>
          <p:cNvPicPr>
            <a:picLocks noChangeAspect="1"/>
          </p:cNvPicPr>
          <p:nvPr/>
        </p:nvPicPr>
        <p:blipFill>
          <a:blip r:embed="rId24"/>
          <a:stretch>
            <a:fillRect/>
          </a:stretch>
        </p:blipFill>
        <p:spPr>
          <a:xfrm>
            <a:off x="2339350" y="3412269"/>
            <a:ext cx="607526" cy="607526"/>
          </a:xfrm>
          <a:prstGeom prst="rect">
            <a:avLst/>
          </a:prstGeom>
        </p:spPr>
      </p:pic>
      <p:pic>
        <p:nvPicPr>
          <p:cNvPr id="66" name="Picture 65" descr="24%">
            <a:extLst>
              <a:ext uri="{FF2B5EF4-FFF2-40B4-BE49-F238E27FC236}">
                <a16:creationId xmlns:a16="http://schemas.microsoft.com/office/drawing/2014/main" id="{B2F0A757-8011-48F4-9D52-7EEA59440D10}"/>
              </a:ext>
            </a:extLst>
          </p:cNvPr>
          <p:cNvPicPr>
            <a:picLocks noChangeAspect="1"/>
          </p:cNvPicPr>
          <p:nvPr/>
        </p:nvPicPr>
        <p:blipFill>
          <a:blip r:embed="rId25"/>
          <a:stretch>
            <a:fillRect/>
          </a:stretch>
        </p:blipFill>
        <p:spPr>
          <a:xfrm>
            <a:off x="3108551" y="3411464"/>
            <a:ext cx="604159" cy="604159"/>
          </a:xfrm>
          <a:prstGeom prst="rect">
            <a:avLst/>
          </a:prstGeom>
        </p:spPr>
      </p:pic>
      <p:pic>
        <p:nvPicPr>
          <p:cNvPr id="68" name="Picture 67" descr="25%">
            <a:extLst>
              <a:ext uri="{FF2B5EF4-FFF2-40B4-BE49-F238E27FC236}">
                <a16:creationId xmlns:a16="http://schemas.microsoft.com/office/drawing/2014/main" id="{087AB3D3-FC8A-4F9D-BD6C-2EE1BB262A94}"/>
              </a:ext>
            </a:extLst>
          </p:cNvPr>
          <p:cNvPicPr>
            <a:picLocks noChangeAspect="1"/>
          </p:cNvPicPr>
          <p:nvPr/>
        </p:nvPicPr>
        <p:blipFill>
          <a:blip r:embed="rId26"/>
          <a:stretch>
            <a:fillRect/>
          </a:stretch>
        </p:blipFill>
        <p:spPr>
          <a:xfrm>
            <a:off x="3874384" y="3411464"/>
            <a:ext cx="604159" cy="604159"/>
          </a:xfrm>
          <a:prstGeom prst="rect">
            <a:avLst/>
          </a:prstGeom>
        </p:spPr>
      </p:pic>
      <p:pic>
        <p:nvPicPr>
          <p:cNvPr id="70" name="Picture 69" descr="26%">
            <a:extLst>
              <a:ext uri="{FF2B5EF4-FFF2-40B4-BE49-F238E27FC236}">
                <a16:creationId xmlns:a16="http://schemas.microsoft.com/office/drawing/2014/main" id="{F46ADE38-4FE5-4258-BB6B-0C00FF92642F}"/>
              </a:ext>
            </a:extLst>
          </p:cNvPr>
          <p:cNvPicPr>
            <a:picLocks noChangeAspect="1"/>
          </p:cNvPicPr>
          <p:nvPr/>
        </p:nvPicPr>
        <p:blipFill>
          <a:blip r:embed="rId27"/>
          <a:stretch>
            <a:fillRect/>
          </a:stretch>
        </p:blipFill>
        <p:spPr>
          <a:xfrm>
            <a:off x="4658724" y="3411464"/>
            <a:ext cx="604159" cy="604159"/>
          </a:xfrm>
          <a:prstGeom prst="rect">
            <a:avLst/>
          </a:prstGeom>
        </p:spPr>
      </p:pic>
      <p:pic>
        <p:nvPicPr>
          <p:cNvPr id="72" name="Picture 71" descr="27%">
            <a:extLst>
              <a:ext uri="{FF2B5EF4-FFF2-40B4-BE49-F238E27FC236}">
                <a16:creationId xmlns:a16="http://schemas.microsoft.com/office/drawing/2014/main" id="{EDFB1BF1-3FE0-4AFF-8F68-2E3EE2901FFB}"/>
              </a:ext>
            </a:extLst>
          </p:cNvPr>
          <p:cNvPicPr>
            <a:picLocks noChangeAspect="1"/>
          </p:cNvPicPr>
          <p:nvPr/>
        </p:nvPicPr>
        <p:blipFill>
          <a:blip r:embed="rId28"/>
          <a:stretch>
            <a:fillRect/>
          </a:stretch>
        </p:blipFill>
        <p:spPr>
          <a:xfrm>
            <a:off x="5412786" y="3415080"/>
            <a:ext cx="604159" cy="604159"/>
          </a:xfrm>
          <a:prstGeom prst="rect">
            <a:avLst/>
          </a:prstGeom>
        </p:spPr>
      </p:pic>
      <p:pic>
        <p:nvPicPr>
          <p:cNvPr id="74" name="Picture 73" descr="28%">
            <a:extLst>
              <a:ext uri="{FF2B5EF4-FFF2-40B4-BE49-F238E27FC236}">
                <a16:creationId xmlns:a16="http://schemas.microsoft.com/office/drawing/2014/main" id="{F003C8E9-4DFA-4B3D-94F2-FD701AFEAB04}"/>
              </a:ext>
            </a:extLst>
          </p:cNvPr>
          <p:cNvPicPr>
            <a:picLocks noChangeAspect="1"/>
          </p:cNvPicPr>
          <p:nvPr/>
        </p:nvPicPr>
        <p:blipFill>
          <a:blip r:embed="rId29"/>
          <a:stretch>
            <a:fillRect/>
          </a:stretch>
        </p:blipFill>
        <p:spPr>
          <a:xfrm>
            <a:off x="6188721" y="3415080"/>
            <a:ext cx="604159" cy="604159"/>
          </a:xfrm>
          <a:prstGeom prst="rect">
            <a:avLst/>
          </a:prstGeom>
        </p:spPr>
      </p:pic>
      <p:pic>
        <p:nvPicPr>
          <p:cNvPr id="76" name="Picture 75" descr="29%">
            <a:extLst>
              <a:ext uri="{FF2B5EF4-FFF2-40B4-BE49-F238E27FC236}">
                <a16:creationId xmlns:a16="http://schemas.microsoft.com/office/drawing/2014/main" id="{F4A28D6E-EE55-49EE-BB65-49078C5A1F4E}"/>
              </a:ext>
            </a:extLst>
          </p:cNvPr>
          <p:cNvPicPr>
            <a:picLocks noChangeAspect="1"/>
          </p:cNvPicPr>
          <p:nvPr/>
        </p:nvPicPr>
        <p:blipFill>
          <a:blip r:embed="rId30"/>
          <a:stretch>
            <a:fillRect/>
          </a:stretch>
        </p:blipFill>
        <p:spPr>
          <a:xfrm>
            <a:off x="6966325" y="3408653"/>
            <a:ext cx="604159" cy="603354"/>
          </a:xfrm>
          <a:prstGeom prst="rect">
            <a:avLst/>
          </a:prstGeom>
        </p:spPr>
      </p:pic>
      <p:pic>
        <p:nvPicPr>
          <p:cNvPr id="78" name="Picture 77" descr="30%">
            <a:extLst>
              <a:ext uri="{FF2B5EF4-FFF2-40B4-BE49-F238E27FC236}">
                <a16:creationId xmlns:a16="http://schemas.microsoft.com/office/drawing/2014/main" id="{FF030943-5960-4043-A1FC-BCD38BBA9F54}"/>
              </a:ext>
            </a:extLst>
          </p:cNvPr>
          <p:cNvPicPr>
            <a:picLocks noChangeAspect="1"/>
          </p:cNvPicPr>
          <p:nvPr/>
        </p:nvPicPr>
        <p:blipFill>
          <a:blip r:embed="rId31"/>
          <a:stretch>
            <a:fillRect/>
          </a:stretch>
        </p:blipFill>
        <p:spPr>
          <a:xfrm>
            <a:off x="7728792" y="3407848"/>
            <a:ext cx="604159" cy="604159"/>
          </a:xfrm>
          <a:prstGeom prst="rect">
            <a:avLst/>
          </a:prstGeom>
        </p:spPr>
      </p:pic>
      <p:pic>
        <p:nvPicPr>
          <p:cNvPr id="80" name="Picture 79" descr="31%">
            <a:extLst>
              <a:ext uri="{FF2B5EF4-FFF2-40B4-BE49-F238E27FC236}">
                <a16:creationId xmlns:a16="http://schemas.microsoft.com/office/drawing/2014/main" id="{A2C61C17-C80D-411E-8490-8504863F8D7A}"/>
              </a:ext>
            </a:extLst>
          </p:cNvPr>
          <p:cNvPicPr>
            <a:picLocks noChangeAspect="1"/>
          </p:cNvPicPr>
          <p:nvPr/>
        </p:nvPicPr>
        <p:blipFill>
          <a:blip r:embed="rId32"/>
          <a:stretch>
            <a:fillRect/>
          </a:stretch>
        </p:blipFill>
        <p:spPr>
          <a:xfrm>
            <a:off x="804617" y="4049369"/>
            <a:ext cx="603858" cy="603858"/>
          </a:xfrm>
          <a:prstGeom prst="rect">
            <a:avLst/>
          </a:prstGeom>
        </p:spPr>
      </p:pic>
      <p:pic>
        <p:nvPicPr>
          <p:cNvPr id="82" name="Picture 81" descr="32%">
            <a:extLst>
              <a:ext uri="{FF2B5EF4-FFF2-40B4-BE49-F238E27FC236}">
                <a16:creationId xmlns:a16="http://schemas.microsoft.com/office/drawing/2014/main" id="{69E8F982-4202-4BDE-94F7-46C506DA4FB1}"/>
              </a:ext>
            </a:extLst>
          </p:cNvPr>
          <p:cNvPicPr>
            <a:picLocks noChangeAspect="1"/>
          </p:cNvPicPr>
          <p:nvPr/>
        </p:nvPicPr>
        <p:blipFill>
          <a:blip r:embed="rId33"/>
          <a:stretch>
            <a:fillRect/>
          </a:stretch>
        </p:blipFill>
        <p:spPr>
          <a:xfrm>
            <a:off x="1573817" y="4049369"/>
            <a:ext cx="603858" cy="603858"/>
          </a:xfrm>
          <a:prstGeom prst="rect">
            <a:avLst/>
          </a:prstGeom>
        </p:spPr>
      </p:pic>
      <p:pic>
        <p:nvPicPr>
          <p:cNvPr id="84" name="Picture 83" descr="33%">
            <a:extLst>
              <a:ext uri="{FF2B5EF4-FFF2-40B4-BE49-F238E27FC236}">
                <a16:creationId xmlns:a16="http://schemas.microsoft.com/office/drawing/2014/main" id="{41F84CA9-4CD6-48C0-9953-76E1ECA33402}"/>
              </a:ext>
            </a:extLst>
          </p:cNvPr>
          <p:cNvPicPr>
            <a:picLocks noChangeAspect="1"/>
          </p:cNvPicPr>
          <p:nvPr/>
        </p:nvPicPr>
        <p:blipFill>
          <a:blip r:embed="rId34"/>
          <a:stretch>
            <a:fillRect/>
          </a:stretch>
        </p:blipFill>
        <p:spPr>
          <a:xfrm>
            <a:off x="2327726" y="4049369"/>
            <a:ext cx="603858" cy="603858"/>
          </a:xfrm>
          <a:prstGeom prst="rect">
            <a:avLst/>
          </a:prstGeom>
        </p:spPr>
      </p:pic>
      <p:pic>
        <p:nvPicPr>
          <p:cNvPr id="86" name="Picture 85" descr="34%">
            <a:extLst>
              <a:ext uri="{FF2B5EF4-FFF2-40B4-BE49-F238E27FC236}">
                <a16:creationId xmlns:a16="http://schemas.microsoft.com/office/drawing/2014/main" id="{5C6D4AFF-42C8-48CC-B916-97F8794CE519}"/>
              </a:ext>
            </a:extLst>
          </p:cNvPr>
          <p:cNvPicPr>
            <a:picLocks noChangeAspect="1"/>
          </p:cNvPicPr>
          <p:nvPr/>
        </p:nvPicPr>
        <p:blipFill>
          <a:blip r:embed="rId35"/>
          <a:stretch>
            <a:fillRect/>
          </a:stretch>
        </p:blipFill>
        <p:spPr>
          <a:xfrm>
            <a:off x="3112219" y="4049501"/>
            <a:ext cx="603858" cy="603858"/>
          </a:xfrm>
          <a:prstGeom prst="rect">
            <a:avLst/>
          </a:prstGeom>
        </p:spPr>
      </p:pic>
      <p:pic>
        <p:nvPicPr>
          <p:cNvPr id="88" name="Picture 87" descr="35%">
            <a:extLst>
              <a:ext uri="{FF2B5EF4-FFF2-40B4-BE49-F238E27FC236}">
                <a16:creationId xmlns:a16="http://schemas.microsoft.com/office/drawing/2014/main" id="{D1D2066F-AC31-47CD-8C7C-F880DBF1B475}"/>
              </a:ext>
            </a:extLst>
          </p:cNvPr>
          <p:cNvPicPr>
            <a:picLocks noChangeAspect="1"/>
          </p:cNvPicPr>
          <p:nvPr/>
        </p:nvPicPr>
        <p:blipFill>
          <a:blip r:embed="rId36"/>
          <a:stretch>
            <a:fillRect/>
          </a:stretch>
        </p:blipFill>
        <p:spPr>
          <a:xfrm>
            <a:off x="3866128" y="4049501"/>
            <a:ext cx="603858" cy="603858"/>
          </a:xfrm>
          <a:prstGeom prst="rect">
            <a:avLst/>
          </a:prstGeom>
        </p:spPr>
      </p:pic>
      <p:pic>
        <p:nvPicPr>
          <p:cNvPr id="90" name="Picture 89" descr="36%">
            <a:extLst>
              <a:ext uri="{FF2B5EF4-FFF2-40B4-BE49-F238E27FC236}">
                <a16:creationId xmlns:a16="http://schemas.microsoft.com/office/drawing/2014/main" id="{E177C6BA-AF34-4710-B111-5FE2325C9451}"/>
              </a:ext>
            </a:extLst>
          </p:cNvPr>
          <p:cNvPicPr>
            <a:picLocks noChangeAspect="1"/>
          </p:cNvPicPr>
          <p:nvPr/>
        </p:nvPicPr>
        <p:blipFill>
          <a:blip r:embed="rId37"/>
          <a:stretch>
            <a:fillRect/>
          </a:stretch>
        </p:blipFill>
        <p:spPr>
          <a:xfrm>
            <a:off x="4659025" y="4049501"/>
            <a:ext cx="603858" cy="603858"/>
          </a:xfrm>
          <a:prstGeom prst="rect">
            <a:avLst/>
          </a:prstGeom>
        </p:spPr>
      </p:pic>
      <p:pic>
        <p:nvPicPr>
          <p:cNvPr id="92" name="Picture 91" descr="37%">
            <a:extLst>
              <a:ext uri="{FF2B5EF4-FFF2-40B4-BE49-F238E27FC236}">
                <a16:creationId xmlns:a16="http://schemas.microsoft.com/office/drawing/2014/main" id="{5801FABF-942D-4ED1-8028-28BA6C3397A7}"/>
              </a:ext>
            </a:extLst>
          </p:cNvPr>
          <p:cNvPicPr>
            <a:picLocks noChangeAspect="1"/>
          </p:cNvPicPr>
          <p:nvPr/>
        </p:nvPicPr>
        <p:blipFill>
          <a:blip r:embed="rId38"/>
          <a:stretch>
            <a:fillRect/>
          </a:stretch>
        </p:blipFill>
        <p:spPr>
          <a:xfrm>
            <a:off x="5410762" y="4049501"/>
            <a:ext cx="603858" cy="603858"/>
          </a:xfrm>
          <a:prstGeom prst="rect">
            <a:avLst/>
          </a:prstGeom>
        </p:spPr>
      </p:pic>
      <p:pic>
        <p:nvPicPr>
          <p:cNvPr id="94" name="Picture 93" descr="38%">
            <a:extLst>
              <a:ext uri="{FF2B5EF4-FFF2-40B4-BE49-F238E27FC236}">
                <a16:creationId xmlns:a16="http://schemas.microsoft.com/office/drawing/2014/main" id="{20812F44-2DA1-46BA-93AA-38EE118A85E8}"/>
              </a:ext>
            </a:extLst>
          </p:cNvPr>
          <p:cNvPicPr>
            <a:picLocks noChangeAspect="1"/>
          </p:cNvPicPr>
          <p:nvPr/>
        </p:nvPicPr>
        <p:blipFill>
          <a:blip r:embed="rId39"/>
          <a:stretch>
            <a:fillRect/>
          </a:stretch>
        </p:blipFill>
        <p:spPr>
          <a:xfrm>
            <a:off x="6189022" y="4049501"/>
            <a:ext cx="603858" cy="603858"/>
          </a:xfrm>
          <a:prstGeom prst="rect">
            <a:avLst/>
          </a:prstGeom>
        </p:spPr>
      </p:pic>
      <p:pic>
        <p:nvPicPr>
          <p:cNvPr id="96" name="Picture 95" descr="39%">
            <a:extLst>
              <a:ext uri="{FF2B5EF4-FFF2-40B4-BE49-F238E27FC236}">
                <a16:creationId xmlns:a16="http://schemas.microsoft.com/office/drawing/2014/main" id="{912B9333-7EBF-40A6-BA3D-FBAAB74C32F7}"/>
              </a:ext>
            </a:extLst>
          </p:cNvPr>
          <p:cNvPicPr>
            <a:picLocks noChangeAspect="1"/>
          </p:cNvPicPr>
          <p:nvPr/>
        </p:nvPicPr>
        <p:blipFill>
          <a:blip r:embed="rId40"/>
          <a:stretch>
            <a:fillRect/>
          </a:stretch>
        </p:blipFill>
        <p:spPr>
          <a:xfrm>
            <a:off x="6966325" y="4049502"/>
            <a:ext cx="604159" cy="604159"/>
          </a:xfrm>
          <a:prstGeom prst="rect">
            <a:avLst/>
          </a:prstGeom>
        </p:spPr>
      </p:pic>
      <p:pic>
        <p:nvPicPr>
          <p:cNvPr id="98" name="Picture 97" descr="40%">
            <a:extLst>
              <a:ext uri="{FF2B5EF4-FFF2-40B4-BE49-F238E27FC236}">
                <a16:creationId xmlns:a16="http://schemas.microsoft.com/office/drawing/2014/main" id="{8CD304B9-DA78-4396-B777-0E168430793F}"/>
              </a:ext>
            </a:extLst>
          </p:cNvPr>
          <p:cNvPicPr>
            <a:picLocks noChangeAspect="1"/>
          </p:cNvPicPr>
          <p:nvPr/>
        </p:nvPicPr>
        <p:blipFill>
          <a:blip r:embed="rId41"/>
          <a:stretch>
            <a:fillRect/>
          </a:stretch>
        </p:blipFill>
        <p:spPr>
          <a:xfrm>
            <a:off x="7728792" y="4049502"/>
            <a:ext cx="604159" cy="604159"/>
          </a:xfrm>
          <a:prstGeom prst="rect">
            <a:avLst/>
          </a:prstGeom>
        </p:spPr>
      </p:pic>
      <p:pic>
        <p:nvPicPr>
          <p:cNvPr id="100" name="Picture 99" descr="41%">
            <a:extLst>
              <a:ext uri="{FF2B5EF4-FFF2-40B4-BE49-F238E27FC236}">
                <a16:creationId xmlns:a16="http://schemas.microsoft.com/office/drawing/2014/main" id="{4DE236C4-C1FC-418D-AD27-3E8826A9060C}"/>
              </a:ext>
            </a:extLst>
          </p:cNvPr>
          <p:cNvPicPr>
            <a:picLocks noChangeAspect="1"/>
          </p:cNvPicPr>
          <p:nvPr/>
        </p:nvPicPr>
        <p:blipFill>
          <a:blip r:embed="rId42"/>
          <a:stretch>
            <a:fillRect/>
          </a:stretch>
        </p:blipFill>
        <p:spPr>
          <a:xfrm>
            <a:off x="804315" y="4693402"/>
            <a:ext cx="603858" cy="603858"/>
          </a:xfrm>
          <a:prstGeom prst="rect">
            <a:avLst/>
          </a:prstGeom>
        </p:spPr>
      </p:pic>
      <p:pic>
        <p:nvPicPr>
          <p:cNvPr id="102" name="Picture 101" descr="42%">
            <a:extLst>
              <a:ext uri="{FF2B5EF4-FFF2-40B4-BE49-F238E27FC236}">
                <a16:creationId xmlns:a16="http://schemas.microsoft.com/office/drawing/2014/main" id="{DD54FD7C-D2BA-4078-9D4E-BAFF8FC5ECA1}"/>
              </a:ext>
            </a:extLst>
          </p:cNvPr>
          <p:cNvPicPr>
            <a:picLocks noChangeAspect="1"/>
          </p:cNvPicPr>
          <p:nvPr/>
        </p:nvPicPr>
        <p:blipFill>
          <a:blip r:embed="rId43"/>
          <a:stretch>
            <a:fillRect/>
          </a:stretch>
        </p:blipFill>
        <p:spPr>
          <a:xfrm>
            <a:off x="1573517" y="4693457"/>
            <a:ext cx="603858" cy="603858"/>
          </a:xfrm>
          <a:prstGeom prst="rect">
            <a:avLst/>
          </a:prstGeom>
        </p:spPr>
      </p:pic>
      <p:pic>
        <p:nvPicPr>
          <p:cNvPr id="104" name="Picture 103" descr="43%">
            <a:extLst>
              <a:ext uri="{FF2B5EF4-FFF2-40B4-BE49-F238E27FC236}">
                <a16:creationId xmlns:a16="http://schemas.microsoft.com/office/drawing/2014/main" id="{1CF2F59F-1A66-45ED-B6AF-0BEAB9E0BEB8}"/>
              </a:ext>
            </a:extLst>
          </p:cNvPr>
          <p:cNvPicPr>
            <a:picLocks noChangeAspect="1"/>
          </p:cNvPicPr>
          <p:nvPr/>
        </p:nvPicPr>
        <p:blipFill>
          <a:blip r:embed="rId44"/>
          <a:stretch>
            <a:fillRect/>
          </a:stretch>
        </p:blipFill>
        <p:spPr>
          <a:xfrm>
            <a:off x="2327726" y="4692760"/>
            <a:ext cx="603858" cy="603858"/>
          </a:xfrm>
          <a:prstGeom prst="rect">
            <a:avLst/>
          </a:prstGeom>
        </p:spPr>
      </p:pic>
      <p:pic>
        <p:nvPicPr>
          <p:cNvPr id="106" name="Picture 105" descr="44%">
            <a:extLst>
              <a:ext uri="{FF2B5EF4-FFF2-40B4-BE49-F238E27FC236}">
                <a16:creationId xmlns:a16="http://schemas.microsoft.com/office/drawing/2014/main" id="{E3EA4B41-280C-43E2-85DE-DBD5CD5CA2F9}"/>
              </a:ext>
            </a:extLst>
          </p:cNvPr>
          <p:cNvPicPr>
            <a:picLocks noChangeAspect="1"/>
          </p:cNvPicPr>
          <p:nvPr/>
        </p:nvPicPr>
        <p:blipFill>
          <a:blip r:embed="rId45"/>
          <a:stretch>
            <a:fillRect/>
          </a:stretch>
        </p:blipFill>
        <p:spPr>
          <a:xfrm>
            <a:off x="3108551" y="4692760"/>
            <a:ext cx="603858" cy="603858"/>
          </a:xfrm>
          <a:prstGeom prst="rect">
            <a:avLst/>
          </a:prstGeom>
        </p:spPr>
      </p:pic>
      <p:pic>
        <p:nvPicPr>
          <p:cNvPr id="108" name="Picture 107" descr="45%">
            <a:extLst>
              <a:ext uri="{FF2B5EF4-FFF2-40B4-BE49-F238E27FC236}">
                <a16:creationId xmlns:a16="http://schemas.microsoft.com/office/drawing/2014/main" id="{60CA5042-AFE7-4CE6-9B5F-C52642405699}"/>
              </a:ext>
            </a:extLst>
          </p:cNvPr>
          <p:cNvPicPr>
            <a:picLocks noChangeAspect="1"/>
          </p:cNvPicPr>
          <p:nvPr/>
        </p:nvPicPr>
        <p:blipFill>
          <a:blip r:embed="rId46"/>
          <a:stretch>
            <a:fillRect/>
          </a:stretch>
        </p:blipFill>
        <p:spPr>
          <a:xfrm>
            <a:off x="3874685" y="4697003"/>
            <a:ext cx="603858" cy="603858"/>
          </a:xfrm>
          <a:prstGeom prst="rect">
            <a:avLst/>
          </a:prstGeom>
        </p:spPr>
      </p:pic>
      <p:pic>
        <p:nvPicPr>
          <p:cNvPr id="110" name="Picture 109" descr="46%">
            <a:extLst>
              <a:ext uri="{FF2B5EF4-FFF2-40B4-BE49-F238E27FC236}">
                <a16:creationId xmlns:a16="http://schemas.microsoft.com/office/drawing/2014/main" id="{E1B1E2BC-FE32-40C8-B6F3-ED291CD7B498}"/>
              </a:ext>
            </a:extLst>
          </p:cNvPr>
          <p:cNvPicPr>
            <a:picLocks noChangeAspect="1"/>
          </p:cNvPicPr>
          <p:nvPr/>
        </p:nvPicPr>
        <p:blipFill>
          <a:blip r:embed="rId47"/>
          <a:stretch>
            <a:fillRect/>
          </a:stretch>
        </p:blipFill>
        <p:spPr>
          <a:xfrm>
            <a:off x="4655509" y="4697003"/>
            <a:ext cx="603858" cy="603858"/>
          </a:xfrm>
          <a:prstGeom prst="rect">
            <a:avLst/>
          </a:prstGeom>
        </p:spPr>
      </p:pic>
      <p:pic>
        <p:nvPicPr>
          <p:cNvPr id="112" name="Picture 111" descr="47%">
            <a:extLst>
              <a:ext uri="{FF2B5EF4-FFF2-40B4-BE49-F238E27FC236}">
                <a16:creationId xmlns:a16="http://schemas.microsoft.com/office/drawing/2014/main" id="{5776AD33-D7DA-4DF8-B616-85DC966EFF0F}"/>
              </a:ext>
            </a:extLst>
          </p:cNvPr>
          <p:cNvPicPr>
            <a:picLocks noChangeAspect="1"/>
          </p:cNvPicPr>
          <p:nvPr/>
        </p:nvPicPr>
        <p:blipFill>
          <a:blip r:embed="rId48"/>
          <a:stretch>
            <a:fillRect/>
          </a:stretch>
        </p:blipFill>
        <p:spPr>
          <a:xfrm>
            <a:off x="5409719" y="4693457"/>
            <a:ext cx="603858" cy="603858"/>
          </a:xfrm>
          <a:prstGeom prst="rect">
            <a:avLst/>
          </a:prstGeom>
        </p:spPr>
      </p:pic>
      <p:pic>
        <p:nvPicPr>
          <p:cNvPr id="114" name="Picture 113" descr="48%">
            <a:extLst>
              <a:ext uri="{FF2B5EF4-FFF2-40B4-BE49-F238E27FC236}">
                <a16:creationId xmlns:a16="http://schemas.microsoft.com/office/drawing/2014/main" id="{E2742A7C-12C4-4BBE-B563-26DBEBC4C425}"/>
              </a:ext>
            </a:extLst>
          </p:cNvPr>
          <p:cNvPicPr>
            <a:picLocks noChangeAspect="1"/>
          </p:cNvPicPr>
          <p:nvPr/>
        </p:nvPicPr>
        <p:blipFill>
          <a:blip r:embed="rId49"/>
          <a:stretch>
            <a:fillRect/>
          </a:stretch>
        </p:blipFill>
        <p:spPr>
          <a:xfrm>
            <a:off x="6189022" y="4697003"/>
            <a:ext cx="603858" cy="603858"/>
          </a:xfrm>
          <a:prstGeom prst="rect">
            <a:avLst/>
          </a:prstGeom>
        </p:spPr>
      </p:pic>
      <p:pic>
        <p:nvPicPr>
          <p:cNvPr id="116" name="Picture 115" descr="49%">
            <a:extLst>
              <a:ext uri="{FF2B5EF4-FFF2-40B4-BE49-F238E27FC236}">
                <a16:creationId xmlns:a16="http://schemas.microsoft.com/office/drawing/2014/main" id="{E4462810-5813-4294-9CE5-AA43AF418D3D}"/>
              </a:ext>
            </a:extLst>
          </p:cNvPr>
          <p:cNvPicPr>
            <a:picLocks noChangeAspect="1"/>
          </p:cNvPicPr>
          <p:nvPr/>
        </p:nvPicPr>
        <p:blipFill>
          <a:blip r:embed="rId50"/>
          <a:stretch>
            <a:fillRect/>
          </a:stretch>
        </p:blipFill>
        <p:spPr>
          <a:xfrm>
            <a:off x="6966626" y="4697003"/>
            <a:ext cx="603858" cy="603858"/>
          </a:xfrm>
          <a:prstGeom prst="rect">
            <a:avLst/>
          </a:prstGeom>
        </p:spPr>
      </p:pic>
      <p:pic>
        <p:nvPicPr>
          <p:cNvPr id="118" name="Picture 117" descr="50%">
            <a:extLst>
              <a:ext uri="{FF2B5EF4-FFF2-40B4-BE49-F238E27FC236}">
                <a16:creationId xmlns:a16="http://schemas.microsoft.com/office/drawing/2014/main" id="{73A9C0E9-6046-4722-9516-D80BBDA0F975}"/>
              </a:ext>
            </a:extLst>
          </p:cNvPr>
          <p:cNvPicPr>
            <a:picLocks noChangeAspect="1"/>
          </p:cNvPicPr>
          <p:nvPr/>
        </p:nvPicPr>
        <p:blipFill>
          <a:blip r:embed="rId51"/>
          <a:stretch>
            <a:fillRect/>
          </a:stretch>
        </p:blipFill>
        <p:spPr>
          <a:xfrm>
            <a:off x="7735526" y="4697003"/>
            <a:ext cx="603858" cy="603858"/>
          </a:xfrm>
          <a:prstGeom prst="rect">
            <a:avLst/>
          </a:prstGeom>
        </p:spPr>
      </p:pic>
      <p:sp>
        <p:nvSpPr>
          <p:cNvPr id="53" name="Footer Placeholder 3">
            <a:extLst>
              <a:ext uri="{FF2B5EF4-FFF2-40B4-BE49-F238E27FC236}">
                <a16:creationId xmlns:a16="http://schemas.microsoft.com/office/drawing/2014/main" id="{FDC1E96C-8DFB-8444-9805-6E9CB2775DF9}"/>
              </a:ext>
            </a:extLst>
          </p:cNvPr>
          <p:cNvSpPr>
            <a:spLocks noGrp="1"/>
          </p:cNvSpPr>
          <p:nvPr>
            <p:ph type="ftr" sz="quarter" idx="3"/>
          </p:nvPr>
        </p:nvSpPr>
        <p:spPr>
          <a:xfrm>
            <a:off x="2073821" y="6441193"/>
            <a:ext cx="6513130" cy="365125"/>
          </a:xfrm>
        </p:spPr>
        <p:txBody>
          <a:bodyPr/>
          <a:lstStyle/>
          <a:p>
            <a:r>
              <a:rPr lang="en-US"/>
              <a:t>View &gt;&gt; Header and Footer &gt;&gt; Add Unit Name</a:t>
            </a:r>
            <a:endParaRPr lang="en-US" dirty="0"/>
          </a:p>
        </p:txBody>
      </p:sp>
    </p:spTree>
    <p:extLst>
      <p:ext uri="{BB962C8B-B14F-4D97-AF65-F5344CB8AC3E}">
        <p14:creationId xmlns:p14="http://schemas.microsoft.com/office/powerpoint/2010/main" val="1830416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95FE-EF09-4DB0-A855-B32D739B5574}"/>
              </a:ext>
            </a:extLst>
          </p:cNvPr>
          <p:cNvSpPr>
            <a:spLocks noGrp="1"/>
          </p:cNvSpPr>
          <p:nvPr>
            <p:ph type="title"/>
          </p:nvPr>
        </p:nvSpPr>
        <p:spPr>
          <a:xfrm>
            <a:off x="714375" y="526778"/>
            <a:ext cx="7715251" cy="869089"/>
          </a:xfrm>
        </p:spPr>
        <p:txBody>
          <a:bodyPr/>
          <a:lstStyle/>
          <a:p>
            <a:r>
              <a:rPr lang="en-US" dirty="0"/>
              <a:t>Standard Percentages (cont.)</a:t>
            </a:r>
          </a:p>
        </p:txBody>
      </p:sp>
      <p:pic>
        <p:nvPicPr>
          <p:cNvPr id="134" name="Picture 133" descr="51%">
            <a:extLst>
              <a:ext uri="{FF2B5EF4-FFF2-40B4-BE49-F238E27FC236}">
                <a16:creationId xmlns:a16="http://schemas.microsoft.com/office/drawing/2014/main" id="{8B8E71D3-21DD-3640-95F4-B5DB7152CFA1}"/>
              </a:ext>
            </a:extLst>
          </p:cNvPr>
          <p:cNvPicPr>
            <a:picLocks noChangeAspect="1"/>
          </p:cNvPicPr>
          <p:nvPr/>
        </p:nvPicPr>
        <p:blipFill>
          <a:blip r:embed="rId2"/>
          <a:stretch>
            <a:fillRect/>
          </a:stretch>
        </p:blipFill>
        <p:spPr>
          <a:xfrm>
            <a:off x="809937" y="2114551"/>
            <a:ext cx="604159" cy="604159"/>
          </a:xfrm>
          <a:prstGeom prst="rect">
            <a:avLst/>
          </a:prstGeom>
        </p:spPr>
      </p:pic>
      <p:pic>
        <p:nvPicPr>
          <p:cNvPr id="135" name="Picture 134" descr="52%">
            <a:extLst>
              <a:ext uri="{FF2B5EF4-FFF2-40B4-BE49-F238E27FC236}">
                <a16:creationId xmlns:a16="http://schemas.microsoft.com/office/drawing/2014/main" id="{E599989A-DECE-8341-90C6-1FE941E666DD}"/>
              </a:ext>
            </a:extLst>
          </p:cNvPr>
          <p:cNvPicPr>
            <a:picLocks noChangeAspect="1"/>
          </p:cNvPicPr>
          <p:nvPr/>
        </p:nvPicPr>
        <p:blipFill>
          <a:blip r:embed="rId3"/>
          <a:stretch>
            <a:fillRect/>
          </a:stretch>
        </p:blipFill>
        <p:spPr>
          <a:xfrm>
            <a:off x="1584732" y="2114551"/>
            <a:ext cx="604159" cy="604159"/>
          </a:xfrm>
          <a:prstGeom prst="rect">
            <a:avLst/>
          </a:prstGeom>
        </p:spPr>
      </p:pic>
      <p:pic>
        <p:nvPicPr>
          <p:cNvPr id="136" name="Picture 135" descr="53%">
            <a:extLst>
              <a:ext uri="{FF2B5EF4-FFF2-40B4-BE49-F238E27FC236}">
                <a16:creationId xmlns:a16="http://schemas.microsoft.com/office/drawing/2014/main" id="{577E0F9E-F8FF-2240-A25E-6B94DE9B598D}"/>
              </a:ext>
            </a:extLst>
          </p:cNvPr>
          <p:cNvPicPr>
            <a:picLocks noChangeAspect="1"/>
          </p:cNvPicPr>
          <p:nvPr/>
        </p:nvPicPr>
        <p:blipFill>
          <a:blip r:embed="rId4"/>
          <a:stretch>
            <a:fillRect/>
          </a:stretch>
        </p:blipFill>
        <p:spPr>
          <a:xfrm>
            <a:off x="2359527" y="2113746"/>
            <a:ext cx="604159" cy="604159"/>
          </a:xfrm>
          <a:prstGeom prst="rect">
            <a:avLst/>
          </a:prstGeom>
        </p:spPr>
      </p:pic>
      <p:pic>
        <p:nvPicPr>
          <p:cNvPr id="137" name="Picture 136" descr="54%">
            <a:extLst>
              <a:ext uri="{FF2B5EF4-FFF2-40B4-BE49-F238E27FC236}">
                <a16:creationId xmlns:a16="http://schemas.microsoft.com/office/drawing/2014/main" id="{A072A0E8-7603-9A4B-A44F-E801158BEECC}"/>
              </a:ext>
            </a:extLst>
          </p:cNvPr>
          <p:cNvPicPr>
            <a:picLocks noChangeAspect="1"/>
          </p:cNvPicPr>
          <p:nvPr/>
        </p:nvPicPr>
        <p:blipFill>
          <a:blip r:embed="rId5"/>
          <a:stretch>
            <a:fillRect/>
          </a:stretch>
        </p:blipFill>
        <p:spPr>
          <a:xfrm>
            <a:off x="3134322" y="2113746"/>
            <a:ext cx="604159" cy="604159"/>
          </a:xfrm>
          <a:prstGeom prst="rect">
            <a:avLst/>
          </a:prstGeom>
        </p:spPr>
      </p:pic>
      <p:pic>
        <p:nvPicPr>
          <p:cNvPr id="138" name="Picture 137" descr="55%">
            <a:extLst>
              <a:ext uri="{FF2B5EF4-FFF2-40B4-BE49-F238E27FC236}">
                <a16:creationId xmlns:a16="http://schemas.microsoft.com/office/drawing/2014/main" id="{1DC23F4A-760B-084E-A6B9-591950577389}"/>
              </a:ext>
            </a:extLst>
          </p:cNvPr>
          <p:cNvPicPr>
            <a:picLocks noChangeAspect="1"/>
          </p:cNvPicPr>
          <p:nvPr/>
        </p:nvPicPr>
        <p:blipFill>
          <a:blip r:embed="rId6"/>
          <a:stretch>
            <a:fillRect/>
          </a:stretch>
        </p:blipFill>
        <p:spPr>
          <a:xfrm>
            <a:off x="3909117" y="2113746"/>
            <a:ext cx="604159" cy="604159"/>
          </a:xfrm>
          <a:prstGeom prst="rect">
            <a:avLst/>
          </a:prstGeom>
        </p:spPr>
      </p:pic>
      <p:pic>
        <p:nvPicPr>
          <p:cNvPr id="139" name="Picture 138" descr="56%">
            <a:extLst>
              <a:ext uri="{FF2B5EF4-FFF2-40B4-BE49-F238E27FC236}">
                <a16:creationId xmlns:a16="http://schemas.microsoft.com/office/drawing/2014/main" id="{292F82C1-1A35-FD43-B497-5CF5B8F1A597}"/>
              </a:ext>
            </a:extLst>
          </p:cNvPr>
          <p:cNvPicPr>
            <a:picLocks noChangeAspect="1"/>
          </p:cNvPicPr>
          <p:nvPr/>
        </p:nvPicPr>
        <p:blipFill>
          <a:blip r:embed="rId7"/>
          <a:stretch>
            <a:fillRect/>
          </a:stretch>
        </p:blipFill>
        <p:spPr>
          <a:xfrm>
            <a:off x="4655806" y="2116895"/>
            <a:ext cx="604159" cy="604159"/>
          </a:xfrm>
          <a:prstGeom prst="rect">
            <a:avLst/>
          </a:prstGeom>
        </p:spPr>
      </p:pic>
      <p:pic>
        <p:nvPicPr>
          <p:cNvPr id="140" name="Picture 139" descr="57%">
            <a:extLst>
              <a:ext uri="{FF2B5EF4-FFF2-40B4-BE49-F238E27FC236}">
                <a16:creationId xmlns:a16="http://schemas.microsoft.com/office/drawing/2014/main" id="{392E1B1E-D5DA-2C49-9D8B-43745E4790C2}"/>
              </a:ext>
            </a:extLst>
          </p:cNvPr>
          <p:cNvPicPr>
            <a:picLocks noChangeAspect="1"/>
          </p:cNvPicPr>
          <p:nvPr/>
        </p:nvPicPr>
        <p:blipFill>
          <a:blip r:embed="rId8"/>
          <a:stretch>
            <a:fillRect/>
          </a:stretch>
        </p:blipFill>
        <p:spPr>
          <a:xfrm>
            <a:off x="5430601" y="2116895"/>
            <a:ext cx="604159" cy="604159"/>
          </a:xfrm>
          <a:prstGeom prst="rect">
            <a:avLst/>
          </a:prstGeom>
        </p:spPr>
      </p:pic>
      <p:pic>
        <p:nvPicPr>
          <p:cNvPr id="141" name="Picture 140" descr="58%">
            <a:extLst>
              <a:ext uri="{FF2B5EF4-FFF2-40B4-BE49-F238E27FC236}">
                <a16:creationId xmlns:a16="http://schemas.microsoft.com/office/drawing/2014/main" id="{993F76A4-0D2C-864B-9A0D-5E21954DBAA6}"/>
              </a:ext>
            </a:extLst>
          </p:cNvPr>
          <p:cNvPicPr>
            <a:picLocks noChangeAspect="1"/>
          </p:cNvPicPr>
          <p:nvPr/>
        </p:nvPicPr>
        <p:blipFill>
          <a:blip r:embed="rId9"/>
          <a:stretch>
            <a:fillRect/>
          </a:stretch>
        </p:blipFill>
        <p:spPr>
          <a:xfrm>
            <a:off x="6177290" y="2116895"/>
            <a:ext cx="604159" cy="604159"/>
          </a:xfrm>
          <a:prstGeom prst="rect">
            <a:avLst/>
          </a:prstGeom>
        </p:spPr>
      </p:pic>
      <p:pic>
        <p:nvPicPr>
          <p:cNvPr id="142" name="Picture 141" descr="59%">
            <a:extLst>
              <a:ext uri="{FF2B5EF4-FFF2-40B4-BE49-F238E27FC236}">
                <a16:creationId xmlns:a16="http://schemas.microsoft.com/office/drawing/2014/main" id="{CF7E7F3F-CFB5-414E-9457-992677530699}"/>
              </a:ext>
            </a:extLst>
          </p:cNvPr>
          <p:cNvPicPr>
            <a:picLocks noChangeAspect="1"/>
          </p:cNvPicPr>
          <p:nvPr/>
        </p:nvPicPr>
        <p:blipFill>
          <a:blip r:embed="rId10"/>
          <a:stretch>
            <a:fillRect/>
          </a:stretch>
        </p:blipFill>
        <p:spPr>
          <a:xfrm>
            <a:off x="6980191" y="2116895"/>
            <a:ext cx="604159" cy="604159"/>
          </a:xfrm>
          <a:prstGeom prst="rect">
            <a:avLst/>
          </a:prstGeom>
        </p:spPr>
      </p:pic>
      <p:pic>
        <p:nvPicPr>
          <p:cNvPr id="143" name="Picture 142" descr="60%">
            <a:extLst>
              <a:ext uri="{FF2B5EF4-FFF2-40B4-BE49-F238E27FC236}">
                <a16:creationId xmlns:a16="http://schemas.microsoft.com/office/drawing/2014/main" id="{98F3655C-6275-FB4C-9AF0-FBD4B5BECCAC}"/>
              </a:ext>
            </a:extLst>
          </p:cNvPr>
          <p:cNvPicPr>
            <a:picLocks noChangeAspect="1"/>
          </p:cNvPicPr>
          <p:nvPr/>
        </p:nvPicPr>
        <p:blipFill>
          <a:blip r:embed="rId11"/>
          <a:stretch>
            <a:fillRect/>
          </a:stretch>
        </p:blipFill>
        <p:spPr>
          <a:xfrm>
            <a:off x="7735526" y="2113746"/>
            <a:ext cx="604159" cy="604159"/>
          </a:xfrm>
          <a:prstGeom prst="rect">
            <a:avLst/>
          </a:prstGeom>
        </p:spPr>
      </p:pic>
      <p:pic>
        <p:nvPicPr>
          <p:cNvPr id="144" name="Picture 143" descr="61%">
            <a:extLst>
              <a:ext uri="{FF2B5EF4-FFF2-40B4-BE49-F238E27FC236}">
                <a16:creationId xmlns:a16="http://schemas.microsoft.com/office/drawing/2014/main" id="{2C1B95F0-7334-814A-8CFA-0BED5BDF84D2}"/>
              </a:ext>
            </a:extLst>
          </p:cNvPr>
          <p:cNvPicPr>
            <a:picLocks noChangeAspect="1"/>
          </p:cNvPicPr>
          <p:nvPr/>
        </p:nvPicPr>
        <p:blipFill>
          <a:blip r:embed="rId12"/>
          <a:stretch>
            <a:fillRect/>
          </a:stretch>
        </p:blipFill>
        <p:spPr>
          <a:xfrm>
            <a:off x="807422" y="2771645"/>
            <a:ext cx="604159" cy="604159"/>
          </a:xfrm>
          <a:prstGeom prst="rect">
            <a:avLst/>
          </a:prstGeom>
        </p:spPr>
      </p:pic>
      <p:pic>
        <p:nvPicPr>
          <p:cNvPr id="145" name="Picture 144" descr="62%">
            <a:extLst>
              <a:ext uri="{FF2B5EF4-FFF2-40B4-BE49-F238E27FC236}">
                <a16:creationId xmlns:a16="http://schemas.microsoft.com/office/drawing/2014/main" id="{7E1F687C-5311-7D44-B9F9-820DE227864A}"/>
              </a:ext>
            </a:extLst>
          </p:cNvPr>
          <p:cNvPicPr>
            <a:picLocks noChangeAspect="1"/>
          </p:cNvPicPr>
          <p:nvPr/>
        </p:nvPicPr>
        <p:blipFill>
          <a:blip r:embed="rId13"/>
          <a:stretch>
            <a:fillRect/>
          </a:stretch>
        </p:blipFill>
        <p:spPr>
          <a:xfrm>
            <a:off x="1573490" y="2771645"/>
            <a:ext cx="604159" cy="604159"/>
          </a:xfrm>
          <a:prstGeom prst="rect">
            <a:avLst/>
          </a:prstGeom>
        </p:spPr>
      </p:pic>
      <p:pic>
        <p:nvPicPr>
          <p:cNvPr id="146" name="Picture 145" descr="63%">
            <a:extLst>
              <a:ext uri="{FF2B5EF4-FFF2-40B4-BE49-F238E27FC236}">
                <a16:creationId xmlns:a16="http://schemas.microsoft.com/office/drawing/2014/main" id="{8735FA00-0C1D-7541-BF87-68463D59C175}"/>
              </a:ext>
            </a:extLst>
          </p:cNvPr>
          <p:cNvPicPr>
            <a:picLocks noChangeAspect="1"/>
          </p:cNvPicPr>
          <p:nvPr/>
        </p:nvPicPr>
        <p:blipFill>
          <a:blip r:embed="rId14"/>
          <a:stretch>
            <a:fillRect/>
          </a:stretch>
        </p:blipFill>
        <p:spPr>
          <a:xfrm>
            <a:off x="2339558" y="2771645"/>
            <a:ext cx="604159" cy="604159"/>
          </a:xfrm>
          <a:prstGeom prst="rect">
            <a:avLst/>
          </a:prstGeom>
        </p:spPr>
      </p:pic>
      <p:pic>
        <p:nvPicPr>
          <p:cNvPr id="147" name="Picture 146" descr="64%">
            <a:extLst>
              <a:ext uri="{FF2B5EF4-FFF2-40B4-BE49-F238E27FC236}">
                <a16:creationId xmlns:a16="http://schemas.microsoft.com/office/drawing/2014/main" id="{DCC6A4EA-299C-7F49-9C50-A5A7E63D0891}"/>
              </a:ext>
            </a:extLst>
          </p:cNvPr>
          <p:cNvPicPr>
            <a:picLocks noChangeAspect="1"/>
          </p:cNvPicPr>
          <p:nvPr/>
        </p:nvPicPr>
        <p:blipFill>
          <a:blip r:embed="rId15"/>
          <a:stretch>
            <a:fillRect/>
          </a:stretch>
        </p:blipFill>
        <p:spPr>
          <a:xfrm>
            <a:off x="3105230" y="2771645"/>
            <a:ext cx="604159" cy="604159"/>
          </a:xfrm>
          <a:prstGeom prst="rect">
            <a:avLst/>
          </a:prstGeom>
        </p:spPr>
      </p:pic>
      <p:pic>
        <p:nvPicPr>
          <p:cNvPr id="148" name="Picture 147" descr="65%">
            <a:extLst>
              <a:ext uri="{FF2B5EF4-FFF2-40B4-BE49-F238E27FC236}">
                <a16:creationId xmlns:a16="http://schemas.microsoft.com/office/drawing/2014/main" id="{CA99052C-F151-9F41-B7EA-AE2548A7CDF6}"/>
              </a:ext>
            </a:extLst>
          </p:cNvPr>
          <p:cNvPicPr>
            <a:picLocks noChangeAspect="1"/>
          </p:cNvPicPr>
          <p:nvPr/>
        </p:nvPicPr>
        <p:blipFill>
          <a:blip r:embed="rId16"/>
          <a:stretch>
            <a:fillRect/>
          </a:stretch>
        </p:blipFill>
        <p:spPr>
          <a:xfrm>
            <a:off x="3909117" y="2771645"/>
            <a:ext cx="604159" cy="604159"/>
          </a:xfrm>
          <a:prstGeom prst="rect">
            <a:avLst/>
          </a:prstGeom>
        </p:spPr>
      </p:pic>
      <p:pic>
        <p:nvPicPr>
          <p:cNvPr id="149" name="Picture 148" descr="66%">
            <a:extLst>
              <a:ext uri="{FF2B5EF4-FFF2-40B4-BE49-F238E27FC236}">
                <a16:creationId xmlns:a16="http://schemas.microsoft.com/office/drawing/2014/main" id="{AD637184-F359-DF43-806D-E0403D9A0E00}"/>
              </a:ext>
            </a:extLst>
          </p:cNvPr>
          <p:cNvPicPr>
            <a:picLocks noChangeAspect="1"/>
          </p:cNvPicPr>
          <p:nvPr/>
        </p:nvPicPr>
        <p:blipFill>
          <a:blip r:embed="rId17"/>
          <a:stretch>
            <a:fillRect/>
          </a:stretch>
        </p:blipFill>
        <p:spPr>
          <a:xfrm>
            <a:off x="4655806" y="2777939"/>
            <a:ext cx="604159" cy="603354"/>
          </a:xfrm>
          <a:prstGeom prst="rect">
            <a:avLst/>
          </a:prstGeom>
        </p:spPr>
      </p:pic>
      <p:pic>
        <p:nvPicPr>
          <p:cNvPr id="150" name="Picture 149" descr="67%">
            <a:extLst>
              <a:ext uri="{FF2B5EF4-FFF2-40B4-BE49-F238E27FC236}">
                <a16:creationId xmlns:a16="http://schemas.microsoft.com/office/drawing/2014/main" id="{52246C3A-2B98-F04A-A716-0AC5246595C0}"/>
              </a:ext>
            </a:extLst>
          </p:cNvPr>
          <p:cNvPicPr>
            <a:picLocks noChangeAspect="1"/>
          </p:cNvPicPr>
          <p:nvPr/>
        </p:nvPicPr>
        <p:blipFill>
          <a:blip r:embed="rId18"/>
          <a:stretch>
            <a:fillRect/>
          </a:stretch>
        </p:blipFill>
        <p:spPr>
          <a:xfrm>
            <a:off x="5417730" y="2774131"/>
            <a:ext cx="604159" cy="604159"/>
          </a:xfrm>
          <a:prstGeom prst="rect">
            <a:avLst/>
          </a:prstGeom>
        </p:spPr>
      </p:pic>
      <p:pic>
        <p:nvPicPr>
          <p:cNvPr id="151" name="Picture 150" descr="68%">
            <a:extLst>
              <a:ext uri="{FF2B5EF4-FFF2-40B4-BE49-F238E27FC236}">
                <a16:creationId xmlns:a16="http://schemas.microsoft.com/office/drawing/2014/main" id="{BC1A3351-09A7-8349-AE4E-96679D775290}"/>
              </a:ext>
            </a:extLst>
          </p:cNvPr>
          <p:cNvPicPr>
            <a:picLocks noChangeAspect="1"/>
          </p:cNvPicPr>
          <p:nvPr/>
        </p:nvPicPr>
        <p:blipFill>
          <a:blip r:embed="rId19"/>
          <a:stretch>
            <a:fillRect/>
          </a:stretch>
        </p:blipFill>
        <p:spPr>
          <a:xfrm>
            <a:off x="6177290" y="2771645"/>
            <a:ext cx="604159" cy="604159"/>
          </a:xfrm>
          <a:prstGeom prst="rect">
            <a:avLst/>
          </a:prstGeom>
        </p:spPr>
      </p:pic>
      <p:pic>
        <p:nvPicPr>
          <p:cNvPr id="152" name="Picture 151" descr="69%">
            <a:extLst>
              <a:ext uri="{FF2B5EF4-FFF2-40B4-BE49-F238E27FC236}">
                <a16:creationId xmlns:a16="http://schemas.microsoft.com/office/drawing/2014/main" id="{5AA7E641-4C29-EA4E-B593-D07B8AD76504}"/>
              </a:ext>
            </a:extLst>
          </p:cNvPr>
          <p:cNvPicPr>
            <a:picLocks noChangeAspect="1"/>
          </p:cNvPicPr>
          <p:nvPr/>
        </p:nvPicPr>
        <p:blipFill>
          <a:blip r:embed="rId20"/>
          <a:stretch>
            <a:fillRect/>
          </a:stretch>
        </p:blipFill>
        <p:spPr>
          <a:xfrm>
            <a:off x="6966352" y="2774131"/>
            <a:ext cx="604159" cy="604159"/>
          </a:xfrm>
          <a:prstGeom prst="rect">
            <a:avLst/>
          </a:prstGeom>
        </p:spPr>
      </p:pic>
      <p:pic>
        <p:nvPicPr>
          <p:cNvPr id="153" name="Picture 152" descr="70%">
            <a:extLst>
              <a:ext uri="{FF2B5EF4-FFF2-40B4-BE49-F238E27FC236}">
                <a16:creationId xmlns:a16="http://schemas.microsoft.com/office/drawing/2014/main" id="{D1D89EF1-C205-8D49-8DA1-D305DDA585ED}"/>
              </a:ext>
            </a:extLst>
          </p:cNvPr>
          <p:cNvPicPr>
            <a:picLocks noChangeAspect="1"/>
          </p:cNvPicPr>
          <p:nvPr/>
        </p:nvPicPr>
        <p:blipFill>
          <a:blip r:embed="rId21"/>
          <a:stretch>
            <a:fillRect/>
          </a:stretch>
        </p:blipFill>
        <p:spPr>
          <a:xfrm>
            <a:off x="7736330" y="2761713"/>
            <a:ext cx="603354" cy="603354"/>
          </a:xfrm>
          <a:prstGeom prst="rect">
            <a:avLst/>
          </a:prstGeom>
        </p:spPr>
      </p:pic>
      <p:pic>
        <p:nvPicPr>
          <p:cNvPr id="154" name="Picture 153" descr="71%">
            <a:extLst>
              <a:ext uri="{FF2B5EF4-FFF2-40B4-BE49-F238E27FC236}">
                <a16:creationId xmlns:a16="http://schemas.microsoft.com/office/drawing/2014/main" id="{BE890122-3448-2448-AA6C-4790F8879332}"/>
              </a:ext>
            </a:extLst>
          </p:cNvPr>
          <p:cNvPicPr>
            <a:picLocks noChangeAspect="1"/>
          </p:cNvPicPr>
          <p:nvPr/>
        </p:nvPicPr>
        <p:blipFill>
          <a:blip r:embed="rId22"/>
          <a:stretch>
            <a:fillRect/>
          </a:stretch>
        </p:blipFill>
        <p:spPr>
          <a:xfrm>
            <a:off x="808226" y="3428738"/>
            <a:ext cx="603354" cy="603354"/>
          </a:xfrm>
          <a:prstGeom prst="rect">
            <a:avLst/>
          </a:prstGeom>
        </p:spPr>
      </p:pic>
      <p:pic>
        <p:nvPicPr>
          <p:cNvPr id="155" name="Picture 154" descr="81%">
            <a:extLst>
              <a:ext uri="{FF2B5EF4-FFF2-40B4-BE49-F238E27FC236}">
                <a16:creationId xmlns:a16="http://schemas.microsoft.com/office/drawing/2014/main" id="{8DA6D528-1A8B-E44D-A887-302C85F6230F}"/>
              </a:ext>
            </a:extLst>
          </p:cNvPr>
          <p:cNvPicPr>
            <a:picLocks noChangeAspect="1"/>
          </p:cNvPicPr>
          <p:nvPr/>
        </p:nvPicPr>
        <p:blipFill>
          <a:blip r:embed="rId23"/>
          <a:stretch>
            <a:fillRect/>
          </a:stretch>
        </p:blipFill>
        <p:spPr>
          <a:xfrm>
            <a:off x="807741" y="4045268"/>
            <a:ext cx="600216" cy="600216"/>
          </a:xfrm>
          <a:prstGeom prst="rect">
            <a:avLst/>
          </a:prstGeom>
        </p:spPr>
      </p:pic>
      <p:pic>
        <p:nvPicPr>
          <p:cNvPr id="156" name="Picture 155" descr="72%">
            <a:extLst>
              <a:ext uri="{FF2B5EF4-FFF2-40B4-BE49-F238E27FC236}">
                <a16:creationId xmlns:a16="http://schemas.microsoft.com/office/drawing/2014/main" id="{EDFAFCC5-4C1A-A44D-BC66-F4A8439A679E}"/>
              </a:ext>
            </a:extLst>
          </p:cNvPr>
          <p:cNvPicPr>
            <a:picLocks noChangeAspect="1"/>
          </p:cNvPicPr>
          <p:nvPr/>
        </p:nvPicPr>
        <p:blipFill>
          <a:blip r:embed="rId24"/>
          <a:stretch>
            <a:fillRect/>
          </a:stretch>
        </p:blipFill>
        <p:spPr>
          <a:xfrm>
            <a:off x="1572685" y="3428999"/>
            <a:ext cx="603354" cy="603354"/>
          </a:xfrm>
          <a:prstGeom prst="rect">
            <a:avLst/>
          </a:prstGeom>
        </p:spPr>
      </p:pic>
      <p:pic>
        <p:nvPicPr>
          <p:cNvPr id="157" name="Picture 156" descr="73%">
            <a:extLst>
              <a:ext uri="{FF2B5EF4-FFF2-40B4-BE49-F238E27FC236}">
                <a16:creationId xmlns:a16="http://schemas.microsoft.com/office/drawing/2014/main" id="{357D9271-A2B0-254F-9659-EE3332C5891B}"/>
              </a:ext>
            </a:extLst>
          </p:cNvPr>
          <p:cNvPicPr>
            <a:picLocks noChangeAspect="1"/>
          </p:cNvPicPr>
          <p:nvPr/>
        </p:nvPicPr>
        <p:blipFill>
          <a:blip r:embed="rId25"/>
          <a:stretch>
            <a:fillRect/>
          </a:stretch>
        </p:blipFill>
        <p:spPr>
          <a:xfrm>
            <a:off x="2325263" y="3428999"/>
            <a:ext cx="603354" cy="603354"/>
          </a:xfrm>
          <a:prstGeom prst="rect">
            <a:avLst/>
          </a:prstGeom>
        </p:spPr>
      </p:pic>
      <p:pic>
        <p:nvPicPr>
          <p:cNvPr id="158" name="Picture 157" descr="74%">
            <a:extLst>
              <a:ext uri="{FF2B5EF4-FFF2-40B4-BE49-F238E27FC236}">
                <a16:creationId xmlns:a16="http://schemas.microsoft.com/office/drawing/2014/main" id="{72A1160D-19F2-344B-AC48-94200B398906}"/>
              </a:ext>
            </a:extLst>
          </p:cNvPr>
          <p:cNvPicPr>
            <a:picLocks noChangeAspect="1"/>
          </p:cNvPicPr>
          <p:nvPr/>
        </p:nvPicPr>
        <p:blipFill>
          <a:blip r:embed="rId26"/>
          <a:stretch>
            <a:fillRect/>
          </a:stretch>
        </p:blipFill>
        <p:spPr>
          <a:xfrm>
            <a:off x="3105230" y="3428739"/>
            <a:ext cx="600913" cy="600913"/>
          </a:xfrm>
          <a:prstGeom prst="rect">
            <a:avLst/>
          </a:prstGeom>
        </p:spPr>
      </p:pic>
      <p:pic>
        <p:nvPicPr>
          <p:cNvPr id="159" name="Picture 158" descr="75%">
            <a:extLst>
              <a:ext uri="{FF2B5EF4-FFF2-40B4-BE49-F238E27FC236}">
                <a16:creationId xmlns:a16="http://schemas.microsoft.com/office/drawing/2014/main" id="{72AC7765-55DE-B647-9655-8827E9354226}"/>
              </a:ext>
            </a:extLst>
          </p:cNvPr>
          <p:cNvPicPr>
            <a:picLocks noChangeAspect="1"/>
          </p:cNvPicPr>
          <p:nvPr/>
        </p:nvPicPr>
        <p:blipFill>
          <a:blip r:embed="rId27"/>
          <a:stretch>
            <a:fillRect/>
          </a:stretch>
        </p:blipFill>
        <p:spPr>
          <a:xfrm>
            <a:off x="3912363" y="3428739"/>
            <a:ext cx="600913" cy="600913"/>
          </a:xfrm>
          <a:prstGeom prst="rect">
            <a:avLst/>
          </a:prstGeom>
        </p:spPr>
      </p:pic>
      <p:pic>
        <p:nvPicPr>
          <p:cNvPr id="160" name="Picture 159" descr="76%">
            <a:extLst>
              <a:ext uri="{FF2B5EF4-FFF2-40B4-BE49-F238E27FC236}">
                <a16:creationId xmlns:a16="http://schemas.microsoft.com/office/drawing/2014/main" id="{8974756C-62EB-5643-B4AD-158CBC5596B8}"/>
              </a:ext>
            </a:extLst>
          </p:cNvPr>
          <p:cNvPicPr>
            <a:picLocks noChangeAspect="1"/>
          </p:cNvPicPr>
          <p:nvPr/>
        </p:nvPicPr>
        <p:blipFill>
          <a:blip r:embed="rId28"/>
          <a:stretch>
            <a:fillRect/>
          </a:stretch>
        </p:blipFill>
        <p:spPr>
          <a:xfrm>
            <a:off x="4655806" y="3425493"/>
            <a:ext cx="600913" cy="600913"/>
          </a:xfrm>
          <a:prstGeom prst="rect">
            <a:avLst/>
          </a:prstGeom>
        </p:spPr>
      </p:pic>
      <p:pic>
        <p:nvPicPr>
          <p:cNvPr id="161" name="Picture 160" descr="77%">
            <a:extLst>
              <a:ext uri="{FF2B5EF4-FFF2-40B4-BE49-F238E27FC236}">
                <a16:creationId xmlns:a16="http://schemas.microsoft.com/office/drawing/2014/main" id="{5FE52FFB-35AA-0243-91DC-D6B03FC28664}"/>
              </a:ext>
            </a:extLst>
          </p:cNvPr>
          <p:cNvPicPr>
            <a:picLocks noChangeAspect="1"/>
          </p:cNvPicPr>
          <p:nvPr/>
        </p:nvPicPr>
        <p:blipFill>
          <a:blip r:embed="rId29"/>
          <a:stretch>
            <a:fillRect/>
          </a:stretch>
        </p:blipFill>
        <p:spPr>
          <a:xfrm>
            <a:off x="5430601" y="3424796"/>
            <a:ext cx="600913" cy="600913"/>
          </a:xfrm>
          <a:prstGeom prst="rect">
            <a:avLst/>
          </a:prstGeom>
        </p:spPr>
      </p:pic>
      <p:pic>
        <p:nvPicPr>
          <p:cNvPr id="162" name="Picture 161" descr="78%">
            <a:extLst>
              <a:ext uri="{FF2B5EF4-FFF2-40B4-BE49-F238E27FC236}">
                <a16:creationId xmlns:a16="http://schemas.microsoft.com/office/drawing/2014/main" id="{71CAF346-30B9-504F-82EE-CE3361172F5F}"/>
              </a:ext>
            </a:extLst>
          </p:cNvPr>
          <p:cNvPicPr>
            <a:picLocks noChangeAspect="1"/>
          </p:cNvPicPr>
          <p:nvPr/>
        </p:nvPicPr>
        <p:blipFill>
          <a:blip r:embed="rId30"/>
          <a:stretch>
            <a:fillRect/>
          </a:stretch>
        </p:blipFill>
        <p:spPr>
          <a:xfrm>
            <a:off x="6172206" y="3424796"/>
            <a:ext cx="600913" cy="600913"/>
          </a:xfrm>
          <a:prstGeom prst="rect">
            <a:avLst/>
          </a:prstGeom>
        </p:spPr>
      </p:pic>
      <p:pic>
        <p:nvPicPr>
          <p:cNvPr id="163" name="Picture 162" descr="79%">
            <a:extLst>
              <a:ext uri="{FF2B5EF4-FFF2-40B4-BE49-F238E27FC236}">
                <a16:creationId xmlns:a16="http://schemas.microsoft.com/office/drawing/2014/main" id="{2AB6C9F8-9C03-7949-B004-D53AEAFF8A9B}"/>
              </a:ext>
            </a:extLst>
          </p:cNvPr>
          <p:cNvPicPr>
            <a:picLocks noChangeAspect="1"/>
          </p:cNvPicPr>
          <p:nvPr/>
        </p:nvPicPr>
        <p:blipFill>
          <a:blip r:embed="rId31"/>
          <a:stretch>
            <a:fillRect/>
          </a:stretch>
        </p:blipFill>
        <p:spPr>
          <a:xfrm>
            <a:off x="6969598" y="3424796"/>
            <a:ext cx="600913" cy="600913"/>
          </a:xfrm>
          <a:prstGeom prst="rect">
            <a:avLst/>
          </a:prstGeom>
        </p:spPr>
      </p:pic>
      <p:pic>
        <p:nvPicPr>
          <p:cNvPr id="164" name="Picture 163" descr="80%">
            <a:extLst>
              <a:ext uri="{FF2B5EF4-FFF2-40B4-BE49-F238E27FC236}">
                <a16:creationId xmlns:a16="http://schemas.microsoft.com/office/drawing/2014/main" id="{28EB9A53-EE6B-4F47-BF78-83794496791E}"/>
              </a:ext>
            </a:extLst>
          </p:cNvPr>
          <p:cNvPicPr>
            <a:picLocks noChangeAspect="1"/>
          </p:cNvPicPr>
          <p:nvPr/>
        </p:nvPicPr>
        <p:blipFill>
          <a:blip r:embed="rId32"/>
          <a:stretch>
            <a:fillRect/>
          </a:stretch>
        </p:blipFill>
        <p:spPr>
          <a:xfrm>
            <a:off x="7738772" y="3432232"/>
            <a:ext cx="600913" cy="600913"/>
          </a:xfrm>
          <a:prstGeom prst="rect">
            <a:avLst/>
          </a:prstGeom>
        </p:spPr>
      </p:pic>
      <p:pic>
        <p:nvPicPr>
          <p:cNvPr id="165" name="Picture 164" descr="82%">
            <a:extLst>
              <a:ext uri="{FF2B5EF4-FFF2-40B4-BE49-F238E27FC236}">
                <a16:creationId xmlns:a16="http://schemas.microsoft.com/office/drawing/2014/main" id="{1EE7FF3A-21A2-6C4E-86E1-5C793593A093}"/>
              </a:ext>
            </a:extLst>
          </p:cNvPr>
          <p:cNvPicPr>
            <a:picLocks noChangeAspect="1"/>
          </p:cNvPicPr>
          <p:nvPr/>
        </p:nvPicPr>
        <p:blipFill>
          <a:blip r:embed="rId33"/>
          <a:stretch>
            <a:fillRect/>
          </a:stretch>
        </p:blipFill>
        <p:spPr>
          <a:xfrm>
            <a:off x="1572685" y="4045268"/>
            <a:ext cx="600216" cy="600216"/>
          </a:xfrm>
          <a:prstGeom prst="rect">
            <a:avLst/>
          </a:prstGeom>
        </p:spPr>
      </p:pic>
      <p:pic>
        <p:nvPicPr>
          <p:cNvPr id="166" name="Picture 165" descr="83%">
            <a:extLst>
              <a:ext uri="{FF2B5EF4-FFF2-40B4-BE49-F238E27FC236}">
                <a16:creationId xmlns:a16="http://schemas.microsoft.com/office/drawing/2014/main" id="{2B7B997D-4329-0A44-B5B8-A647D91DFE4C}"/>
              </a:ext>
            </a:extLst>
          </p:cNvPr>
          <p:cNvPicPr>
            <a:picLocks noChangeAspect="1"/>
          </p:cNvPicPr>
          <p:nvPr/>
        </p:nvPicPr>
        <p:blipFill>
          <a:blip r:embed="rId34"/>
          <a:stretch>
            <a:fillRect/>
          </a:stretch>
        </p:blipFill>
        <p:spPr>
          <a:xfrm>
            <a:off x="2325263" y="4045268"/>
            <a:ext cx="600216" cy="600216"/>
          </a:xfrm>
          <a:prstGeom prst="rect">
            <a:avLst/>
          </a:prstGeom>
        </p:spPr>
      </p:pic>
      <p:pic>
        <p:nvPicPr>
          <p:cNvPr id="167" name="Picture 166" descr="84%">
            <a:extLst>
              <a:ext uri="{FF2B5EF4-FFF2-40B4-BE49-F238E27FC236}">
                <a16:creationId xmlns:a16="http://schemas.microsoft.com/office/drawing/2014/main" id="{EF3D0763-C3C5-CE4E-BC9B-C8D41F073FDF}"/>
              </a:ext>
            </a:extLst>
          </p:cNvPr>
          <p:cNvPicPr>
            <a:picLocks noChangeAspect="1"/>
          </p:cNvPicPr>
          <p:nvPr/>
        </p:nvPicPr>
        <p:blipFill>
          <a:blip r:embed="rId35"/>
          <a:stretch>
            <a:fillRect/>
          </a:stretch>
        </p:blipFill>
        <p:spPr>
          <a:xfrm>
            <a:off x="3105230" y="4045268"/>
            <a:ext cx="600216" cy="600216"/>
          </a:xfrm>
          <a:prstGeom prst="rect">
            <a:avLst/>
          </a:prstGeom>
        </p:spPr>
      </p:pic>
      <p:pic>
        <p:nvPicPr>
          <p:cNvPr id="168" name="Picture 167" descr="85%">
            <a:extLst>
              <a:ext uri="{FF2B5EF4-FFF2-40B4-BE49-F238E27FC236}">
                <a16:creationId xmlns:a16="http://schemas.microsoft.com/office/drawing/2014/main" id="{80B6CFC2-D813-6343-AC18-132206EBD6FD}"/>
              </a:ext>
            </a:extLst>
          </p:cNvPr>
          <p:cNvPicPr>
            <a:picLocks noChangeAspect="1"/>
          </p:cNvPicPr>
          <p:nvPr/>
        </p:nvPicPr>
        <p:blipFill>
          <a:blip r:embed="rId36"/>
          <a:stretch>
            <a:fillRect/>
          </a:stretch>
        </p:blipFill>
        <p:spPr>
          <a:xfrm>
            <a:off x="3909117" y="4045064"/>
            <a:ext cx="600216" cy="600216"/>
          </a:xfrm>
          <a:prstGeom prst="rect">
            <a:avLst/>
          </a:prstGeom>
        </p:spPr>
      </p:pic>
      <p:pic>
        <p:nvPicPr>
          <p:cNvPr id="169" name="Picture 168" descr="86%">
            <a:extLst>
              <a:ext uri="{FF2B5EF4-FFF2-40B4-BE49-F238E27FC236}">
                <a16:creationId xmlns:a16="http://schemas.microsoft.com/office/drawing/2014/main" id="{9739A9E4-883D-5241-BDC6-C711276728EB}"/>
              </a:ext>
            </a:extLst>
          </p:cNvPr>
          <p:cNvPicPr>
            <a:picLocks noChangeAspect="1"/>
          </p:cNvPicPr>
          <p:nvPr/>
        </p:nvPicPr>
        <p:blipFill>
          <a:blip r:embed="rId37"/>
          <a:stretch>
            <a:fillRect/>
          </a:stretch>
        </p:blipFill>
        <p:spPr>
          <a:xfrm>
            <a:off x="4656503" y="4045064"/>
            <a:ext cx="600216" cy="600216"/>
          </a:xfrm>
          <a:prstGeom prst="rect">
            <a:avLst/>
          </a:prstGeom>
        </p:spPr>
      </p:pic>
      <p:pic>
        <p:nvPicPr>
          <p:cNvPr id="170" name="Picture 169" descr="87%">
            <a:extLst>
              <a:ext uri="{FF2B5EF4-FFF2-40B4-BE49-F238E27FC236}">
                <a16:creationId xmlns:a16="http://schemas.microsoft.com/office/drawing/2014/main" id="{3665D3D1-5BE9-4C4E-9549-314DC7BED692}"/>
              </a:ext>
            </a:extLst>
          </p:cNvPr>
          <p:cNvPicPr>
            <a:picLocks noChangeAspect="1"/>
          </p:cNvPicPr>
          <p:nvPr/>
        </p:nvPicPr>
        <p:blipFill>
          <a:blip r:embed="rId38"/>
          <a:stretch>
            <a:fillRect/>
          </a:stretch>
        </p:blipFill>
        <p:spPr>
          <a:xfrm>
            <a:off x="5421673" y="4033565"/>
            <a:ext cx="600216" cy="600216"/>
          </a:xfrm>
          <a:prstGeom prst="rect">
            <a:avLst/>
          </a:prstGeom>
        </p:spPr>
      </p:pic>
      <p:pic>
        <p:nvPicPr>
          <p:cNvPr id="171" name="Picture 170" descr="88%">
            <a:extLst>
              <a:ext uri="{FF2B5EF4-FFF2-40B4-BE49-F238E27FC236}">
                <a16:creationId xmlns:a16="http://schemas.microsoft.com/office/drawing/2014/main" id="{4F64D1DD-8E4A-EF47-BAB2-B2BAC04D7993}"/>
              </a:ext>
            </a:extLst>
          </p:cNvPr>
          <p:cNvPicPr>
            <a:picLocks noChangeAspect="1"/>
          </p:cNvPicPr>
          <p:nvPr/>
        </p:nvPicPr>
        <p:blipFill>
          <a:blip r:embed="rId39"/>
          <a:stretch>
            <a:fillRect/>
          </a:stretch>
        </p:blipFill>
        <p:spPr>
          <a:xfrm>
            <a:off x="6198501" y="4045064"/>
            <a:ext cx="604159" cy="604159"/>
          </a:xfrm>
          <a:prstGeom prst="rect">
            <a:avLst/>
          </a:prstGeom>
        </p:spPr>
      </p:pic>
      <p:pic>
        <p:nvPicPr>
          <p:cNvPr id="172" name="Picture 171" descr="89%">
            <a:extLst>
              <a:ext uri="{FF2B5EF4-FFF2-40B4-BE49-F238E27FC236}">
                <a16:creationId xmlns:a16="http://schemas.microsoft.com/office/drawing/2014/main" id="{604642D7-DF86-C44A-9D90-C1FE0F99A81E}"/>
              </a:ext>
            </a:extLst>
          </p:cNvPr>
          <p:cNvPicPr>
            <a:picLocks noChangeAspect="1"/>
          </p:cNvPicPr>
          <p:nvPr/>
        </p:nvPicPr>
        <p:blipFill>
          <a:blip r:embed="rId40"/>
          <a:stretch>
            <a:fillRect/>
          </a:stretch>
        </p:blipFill>
        <p:spPr>
          <a:xfrm>
            <a:off x="6969598" y="4045064"/>
            <a:ext cx="600913" cy="600913"/>
          </a:xfrm>
          <a:prstGeom prst="rect">
            <a:avLst/>
          </a:prstGeom>
        </p:spPr>
      </p:pic>
      <p:pic>
        <p:nvPicPr>
          <p:cNvPr id="173" name="Picture 172" descr="90%">
            <a:extLst>
              <a:ext uri="{FF2B5EF4-FFF2-40B4-BE49-F238E27FC236}">
                <a16:creationId xmlns:a16="http://schemas.microsoft.com/office/drawing/2014/main" id="{00DD4B00-736B-A249-A895-C53ABDEE37C3}"/>
              </a:ext>
            </a:extLst>
          </p:cNvPr>
          <p:cNvPicPr>
            <a:picLocks noChangeAspect="1"/>
          </p:cNvPicPr>
          <p:nvPr/>
        </p:nvPicPr>
        <p:blipFill>
          <a:blip r:embed="rId41"/>
          <a:stretch>
            <a:fillRect/>
          </a:stretch>
        </p:blipFill>
        <p:spPr>
          <a:xfrm>
            <a:off x="7738772" y="4045269"/>
            <a:ext cx="600913" cy="600913"/>
          </a:xfrm>
          <a:prstGeom prst="rect">
            <a:avLst/>
          </a:prstGeom>
        </p:spPr>
      </p:pic>
      <p:pic>
        <p:nvPicPr>
          <p:cNvPr id="174" name="Picture 173" descr="91%">
            <a:extLst>
              <a:ext uri="{FF2B5EF4-FFF2-40B4-BE49-F238E27FC236}">
                <a16:creationId xmlns:a16="http://schemas.microsoft.com/office/drawing/2014/main" id="{4DD76809-F381-024A-B440-A8214BFEAE8E}"/>
              </a:ext>
            </a:extLst>
          </p:cNvPr>
          <p:cNvPicPr>
            <a:picLocks noChangeAspect="1"/>
          </p:cNvPicPr>
          <p:nvPr/>
        </p:nvPicPr>
        <p:blipFill>
          <a:blip r:embed="rId42"/>
          <a:stretch>
            <a:fillRect/>
          </a:stretch>
        </p:blipFill>
        <p:spPr>
          <a:xfrm>
            <a:off x="804208" y="4698186"/>
            <a:ext cx="600216" cy="600216"/>
          </a:xfrm>
          <a:prstGeom prst="rect">
            <a:avLst/>
          </a:prstGeom>
        </p:spPr>
      </p:pic>
      <p:pic>
        <p:nvPicPr>
          <p:cNvPr id="175" name="Picture 174" descr="92%">
            <a:extLst>
              <a:ext uri="{FF2B5EF4-FFF2-40B4-BE49-F238E27FC236}">
                <a16:creationId xmlns:a16="http://schemas.microsoft.com/office/drawing/2014/main" id="{822F2D58-C5CE-6646-8242-EBD94E249E41}"/>
              </a:ext>
            </a:extLst>
          </p:cNvPr>
          <p:cNvPicPr>
            <a:picLocks noChangeAspect="1"/>
          </p:cNvPicPr>
          <p:nvPr/>
        </p:nvPicPr>
        <p:blipFill>
          <a:blip r:embed="rId43"/>
          <a:stretch>
            <a:fillRect/>
          </a:stretch>
        </p:blipFill>
        <p:spPr>
          <a:xfrm>
            <a:off x="1572685" y="4698186"/>
            <a:ext cx="600216" cy="600216"/>
          </a:xfrm>
          <a:prstGeom prst="rect">
            <a:avLst/>
          </a:prstGeom>
        </p:spPr>
      </p:pic>
      <p:pic>
        <p:nvPicPr>
          <p:cNvPr id="176" name="Picture 175" descr="93%">
            <a:extLst>
              <a:ext uri="{FF2B5EF4-FFF2-40B4-BE49-F238E27FC236}">
                <a16:creationId xmlns:a16="http://schemas.microsoft.com/office/drawing/2014/main" id="{FA3666BE-FDAB-6A41-A207-25568C51F1BA}"/>
              </a:ext>
            </a:extLst>
          </p:cNvPr>
          <p:cNvPicPr>
            <a:picLocks noChangeAspect="1"/>
          </p:cNvPicPr>
          <p:nvPr/>
        </p:nvPicPr>
        <p:blipFill>
          <a:blip r:embed="rId44"/>
          <a:stretch>
            <a:fillRect/>
          </a:stretch>
        </p:blipFill>
        <p:spPr>
          <a:xfrm>
            <a:off x="2325263" y="4698186"/>
            <a:ext cx="600216" cy="600216"/>
          </a:xfrm>
          <a:prstGeom prst="rect">
            <a:avLst/>
          </a:prstGeom>
        </p:spPr>
      </p:pic>
      <p:pic>
        <p:nvPicPr>
          <p:cNvPr id="177" name="Picture 176" descr="94%">
            <a:extLst>
              <a:ext uri="{FF2B5EF4-FFF2-40B4-BE49-F238E27FC236}">
                <a16:creationId xmlns:a16="http://schemas.microsoft.com/office/drawing/2014/main" id="{4BB26575-D997-064C-9618-B2797EBF0D3E}"/>
              </a:ext>
            </a:extLst>
          </p:cNvPr>
          <p:cNvPicPr>
            <a:picLocks noChangeAspect="1"/>
          </p:cNvPicPr>
          <p:nvPr/>
        </p:nvPicPr>
        <p:blipFill>
          <a:blip r:embed="rId45"/>
          <a:stretch>
            <a:fillRect/>
          </a:stretch>
        </p:blipFill>
        <p:spPr>
          <a:xfrm>
            <a:off x="3105230" y="4698186"/>
            <a:ext cx="600216" cy="600216"/>
          </a:xfrm>
          <a:prstGeom prst="rect">
            <a:avLst/>
          </a:prstGeom>
        </p:spPr>
      </p:pic>
      <p:pic>
        <p:nvPicPr>
          <p:cNvPr id="178" name="Picture 177" descr="95%">
            <a:extLst>
              <a:ext uri="{FF2B5EF4-FFF2-40B4-BE49-F238E27FC236}">
                <a16:creationId xmlns:a16="http://schemas.microsoft.com/office/drawing/2014/main" id="{C84E6EAF-66BB-7B40-990A-8AD3BF6C9055}"/>
              </a:ext>
            </a:extLst>
          </p:cNvPr>
          <p:cNvPicPr>
            <a:picLocks noChangeAspect="1"/>
          </p:cNvPicPr>
          <p:nvPr/>
        </p:nvPicPr>
        <p:blipFill>
          <a:blip r:embed="rId46"/>
          <a:stretch>
            <a:fillRect/>
          </a:stretch>
        </p:blipFill>
        <p:spPr>
          <a:xfrm>
            <a:off x="3885196" y="4698186"/>
            <a:ext cx="600216" cy="600216"/>
          </a:xfrm>
          <a:prstGeom prst="rect">
            <a:avLst/>
          </a:prstGeom>
        </p:spPr>
      </p:pic>
      <p:pic>
        <p:nvPicPr>
          <p:cNvPr id="179" name="Picture 178" descr="96%">
            <a:extLst>
              <a:ext uri="{FF2B5EF4-FFF2-40B4-BE49-F238E27FC236}">
                <a16:creationId xmlns:a16="http://schemas.microsoft.com/office/drawing/2014/main" id="{76F529F3-BD5E-8949-89A2-487C892AA8D5}"/>
              </a:ext>
            </a:extLst>
          </p:cNvPr>
          <p:cNvPicPr>
            <a:picLocks noChangeAspect="1"/>
          </p:cNvPicPr>
          <p:nvPr/>
        </p:nvPicPr>
        <p:blipFill>
          <a:blip r:embed="rId47"/>
          <a:stretch>
            <a:fillRect/>
          </a:stretch>
        </p:blipFill>
        <p:spPr>
          <a:xfrm>
            <a:off x="4654571" y="4696137"/>
            <a:ext cx="600216" cy="600216"/>
          </a:xfrm>
          <a:prstGeom prst="rect">
            <a:avLst/>
          </a:prstGeom>
        </p:spPr>
      </p:pic>
      <p:pic>
        <p:nvPicPr>
          <p:cNvPr id="180" name="Picture 179" descr="97%">
            <a:extLst>
              <a:ext uri="{FF2B5EF4-FFF2-40B4-BE49-F238E27FC236}">
                <a16:creationId xmlns:a16="http://schemas.microsoft.com/office/drawing/2014/main" id="{679FF622-4F28-8B40-8624-967F81D95C2E}"/>
              </a:ext>
            </a:extLst>
          </p:cNvPr>
          <p:cNvPicPr>
            <a:picLocks noChangeAspect="1"/>
          </p:cNvPicPr>
          <p:nvPr/>
        </p:nvPicPr>
        <p:blipFill>
          <a:blip r:embed="rId48"/>
          <a:stretch>
            <a:fillRect/>
          </a:stretch>
        </p:blipFill>
        <p:spPr>
          <a:xfrm>
            <a:off x="5417730" y="4697621"/>
            <a:ext cx="600216" cy="600216"/>
          </a:xfrm>
          <a:prstGeom prst="rect">
            <a:avLst/>
          </a:prstGeom>
        </p:spPr>
      </p:pic>
      <p:pic>
        <p:nvPicPr>
          <p:cNvPr id="181" name="Picture 180" descr="98%">
            <a:extLst>
              <a:ext uri="{FF2B5EF4-FFF2-40B4-BE49-F238E27FC236}">
                <a16:creationId xmlns:a16="http://schemas.microsoft.com/office/drawing/2014/main" id="{4B501521-B34D-9249-8BE3-791F78078119}"/>
              </a:ext>
            </a:extLst>
          </p:cNvPr>
          <p:cNvPicPr>
            <a:picLocks noChangeAspect="1"/>
          </p:cNvPicPr>
          <p:nvPr/>
        </p:nvPicPr>
        <p:blipFill>
          <a:blip r:embed="rId49"/>
          <a:stretch>
            <a:fillRect/>
          </a:stretch>
        </p:blipFill>
        <p:spPr>
          <a:xfrm>
            <a:off x="6203912" y="4696924"/>
            <a:ext cx="600216" cy="600216"/>
          </a:xfrm>
          <a:prstGeom prst="rect">
            <a:avLst/>
          </a:prstGeom>
        </p:spPr>
      </p:pic>
      <p:pic>
        <p:nvPicPr>
          <p:cNvPr id="182" name="Picture 181" descr="99%">
            <a:extLst>
              <a:ext uri="{FF2B5EF4-FFF2-40B4-BE49-F238E27FC236}">
                <a16:creationId xmlns:a16="http://schemas.microsoft.com/office/drawing/2014/main" id="{C97C97BC-A408-804B-98BF-75CDDCCDA91F}"/>
              </a:ext>
            </a:extLst>
          </p:cNvPr>
          <p:cNvPicPr>
            <a:picLocks noChangeAspect="1"/>
          </p:cNvPicPr>
          <p:nvPr/>
        </p:nvPicPr>
        <p:blipFill>
          <a:blip r:embed="rId50"/>
          <a:stretch>
            <a:fillRect/>
          </a:stretch>
        </p:blipFill>
        <p:spPr>
          <a:xfrm>
            <a:off x="6966352" y="4696924"/>
            <a:ext cx="600216" cy="600216"/>
          </a:xfrm>
          <a:prstGeom prst="rect">
            <a:avLst/>
          </a:prstGeom>
        </p:spPr>
      </p:pic>
      <p:pic>
        <p:nvPicPr>
          <p:cNvPr id="183" name="Picture 182" descr="100%">
            <a:extLst>
              <a:ext uri="{FF2B5EF4-FFF2-40B4-BE49-F238E27FC236}">
                <a16:creationId xmlns:a16="http://schemas.microsoft.com/office/drawing/2014/main" id="{3DAA2997-E51C-5946-8440-91A6D093BCCB}"/>
              </a:ext>
            </a:extLst>
          </p:cNvPr>
          <p:cNvPicPr>
            <a:picLocks noChangeAspect="1"/>
          </p:cNvPicPr>
          <p:nvPr/>
        </p:nvPicPr>
        <p:blipFill>
          <a:blip r:embed="rId51"/>
          <a:stretch>
            <a:fillRect/>
          </a:stretch>
        </p:blipFill>
        <p:spPr>
          <a:xfrm>
            <a:off x="7739468" y="4696137"/>
            <a:ext cx="600216" cy="600216"/>
          </a:xfrm>
          <a:prstGeom prst="rect">
            <a:avLst/>
          </a:prstGeom>
        </p:spPr>
      </p:pic>
      <p:sp>
        <p:nvSpPr>
          <p:cNvPr id="53" name="Footer Placeholder 3">
            <a:extLst>
              <a:ext uri="{FF2B5EF4-FFF2-40B4-BE49-F238E27FC236}">
                <a16:creationId xmlns:a16="http://schemas.microsoft.com/office/drawing/2014/main" id="{FDC1E96C-8DFB-8444-9805-6E9CB2775DF9}"/>
              </a:ext>
            </a:extLst>
          </p:cNvPr>
          <p:cNvSpPr>
            <a:spLocks noGrp="1"/>
          </p:cNvSpPr>
          <p:nvPr>
            <p:ph type="ftr" sz="quarter" idx="3"/>
          </p:nvPr>
        </p:nvSpPr>
        <p:spPr>
          <a:xfrm>
            <a:off x="2073821" y="6441193"/>
            <a:ext cx="6513130" cy="365125"/>
          </a:xfrm>
        </p:spPr>
        <p:txBody>
          <a:bodyPr/>
          <a:lstStyle/>
          <a:p>
            <a:r>
              <a:rPr lang="en-US"/>
              <a:t>View &gt;&gt; Header and Footer &gt;&gt; Add Unit Name</a:t>
            </a:r>
            <a:endParaRPr lang="en-US" dirty="0"/>
          </a:p>
        </p:txBody>
      </p:sp>
    </p:spTree>
    <p:extLst>
      <p:ext uri="{BB962C8B-B14F-4D97-AF65-F5344CB8AC3E}">
        <p14:creationId xmlns:p14="http://schemas.microsoft.com/office/powerpoint/2010/main" val="801119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0C9E9D7B-3346-4620-9C19-729A057770B3}"/>
              </a:ext>
            </a:extLst>
          </p:cNvPr>
          <p:cNvSpPr>
            <a:spLocks noGrp="1"/>
          </p:cNvSpPr>
          <p:nvPr>
            <p:ph type="title"/>
          </p:nvPr>
        </p:nvSpPr>
        <p:spPr>
          <a:xfrm>
            <a:off x="600075" y="345803"/>
            <a:ext cx="7715251" cy="869089"/>
          </a:xfrm>
        </p:spPr>
        <p:txBody>
          <a:bodyPr>
            <a:normAutofit/>
          </a:bodyPr>
          <a:lstStyle/>
          <a:p>
            <a:r>
              <a:rPr lang="en-US" dirty="0">
                <a:latin typeface="Roboto"/>
                <a:ea typeface="Roboto"/>
                <a:cs typeface="Arial"/>
              </a:rPr>
              <a:t>Engagement: 3 types of behaviors</a:t>
            </a:r>
          </a:p>
        </p:txBody>
      </p:sp>
      <p:sp>
        <p:nvSpPr>
          <p:cNvPr id="21" name="Content Placeholder 20">
            <a:extLst>
              <a:ext uri="{FF2B5EF4-FFF2-40B4-BE49-F238E27FC236}">
                <a16:creationId xmlns:a16="http://schemas.microsoft.com/office/drawing/2014/main" id="{1A847359-3D21-45D4-91BB-710CFBDE90DE}"/>
              </a:ext>
            </a:extLst>
          </p:cNvPr>
          <p:cNvSpPr>
            <a:spLocks noGrp="1"/>
          </p:cNvSpPr>
          <p:nvPr>
            <p:ph idx="1"/>
          </p:nvPr>
        </p:nvSpPr>
        <p:spPr>
          <a:xfrm>
            <a:off x="714374" y="2277343"/>
            <a:ext cx="2375055" cy="565952"/>
          </a:xfrm>
        </p:spPr>
        <p:txBody>
          <a:bodyPr/>
          <a:lstStyle/>
          <a:p>
            <a:pPr algn="ctr"/>
            <a:r>
              <a:rPr lang="en-US"/>
              <a:t>Physical</a:t>
            </a:r>
          </a:p>
        </p:txBody>
      </p:sp>
      <p:sp>
        <p:nvSpPr>
          <p:cNvPr id="22" name="Content Placeholder 21">
            <a:extLst>
              <a:ext uri="{FF2B5EF4-FFF2-40B4-BE49-F238E27FC236}">
                <a16:creationId xmlns:a16="http://schemas.microsoft.com/office/drawing/2014/main" id="{1DE35673-8A8E-49FD-BE74-FE98B907CB4F}"/>
              </a:ext>
            </a:extLst>
          </p:cNvPr>
          <p:cNvSpPr>
            <a:spLocks noGrp="1"/>
          </p:cNvSpPr>
          <p:nvPr>
            <p:ph idx="10"/>
          </p:nvPr>
        </p:nvSpPr>
        <p:spPr>
          <a:xfrm>
            <a:off x="714373" y="2863047"/>
            <a:ext cx="2375055" cy="3269204"/>
          </a:xfrm>
        </p:spPr>
        <p:txBody>
          <a:bodyPr/>
          <a:lstStyle/>
          <a:p>
            <a:r>
              <a:rPr lang="en-US" dirty="0"/>
              <a:t>I work with high energy</a:t>
            </a:r>
          </a:p>
          <a:p>
            <a:r>
              <a:rPr lang="en-US" dirty="0"/>
              <a:t>I exert my full effort</a:t>
            </a:r>
          </a:p>
          <a:p>
            <a:r>
              <a:rPr lang="en-US" dirty="0"/>
              <a:t>I devote a lot of my energy</a:t>
            </a:r>
          </a:p>
        </p:txBody>
      </p:sp>
      <p:sp>
        <p:nvSpPr>
          <p:cNvPr id="23" name="Content Placeholder 22">
            <a:extLst>
              <a:ext uri="{FF2B5EF4-FFF2-40B4-BE49-F238E27FC236}">
                <a16:creationId xmlns:a16="http://schemas.microsoft.com/office/drawing/2014/main" id="{93F27E24-9ECB-45F0-AE89-8D7246FAD568}"/>
              </a:ext>
            </a:extLst>
          </p:cNvPr>
          <p:cNvSpPr>
            <a:spLocks noGrp="1"/>
          </p:cNvSpPr>
          <p:nvPr>
            <p:ph idx="11"/>
          </p:nvPr>
        </p:nvSpPr>
        <p:spPr>
          <a:xfrm>
            <a:off x="3462288" y="2277342"/>
            <a:ext cx="2230029" cy="565952"/>
          </a:xfrm>
        </p:spPr>
        <p:txBody>
          <a:bodyPr/>
          <a:lstStyle/>
          <a:p>
            <a:pPr algn="ctr"/>
            <a:r>
              <a:rPr lang="en-US"/>
              <a:t>Mental</a:t>
            </a:r>
          </a:p>
        </p:txBody>
      </p:sp>
      <p:sp>
        <p:nvSpPr>
          <p:cNvPr id="24" name="Content Placeholder 23">
            <a:extLst>
              <a:ext uri="{FF2B5EF4-FFF2-40B4-BE49-F238E27FC236}">
                <a16:creationId xmlns:a16="http://schemas.microsoft.com/office/drawing/2014/main" id="{1D1441C6-4E28-4A8F-9DD6-279B85BB5C79}"/>
              </a:ext>
            </a:extLst>
          </p:cNvPr>
          <p:cNvSpPr>
            <a:spLocks noGrp="1"/>
          </p:cNvSpPr>
          <p:nvPr>
            <p:ph idx="12"/>
          </p:nvPr>
        </p:nvSpPr>
        <p:spPr>
          <a:xfrm>
            <a:off x="3356264" y="2863047"/>
            <a:ext cx="2481081" cy="2451903"/>
          </a:xfrm>
        </p:spPr>
        <p:txBody>
          <a:bodyPr/>
          <a:lstStyle/>
          <a:p>
            <a:r>
              <a:rPr lang="en-US"/>
              <a:t>I give my full attention to my job</a:t>
            </a:r>
          </a:p>
          <a:p>
            <a:r>
              <a:rPr lang="en-US"/>
              <a:t>I concentrate completely</a:t>
            </a:r>
          </a:p>
          <a:p>
            <a:r>
              <a:rPr lang="en-US"/>
              <a:t>My mind is focused on the work that I do</a:t>
            </a:r>
          </a:p>
        </p:txBody>
      </p:sp>
      <p:sp>
        <p:nvSpPr>
          <p:cNvPr id="25" name="Content Placeholder 24">
            <a:extLst>
              <a:ext uri="{FF2B5EF4-FFF2-40B4-BE49-F238E27FC236}">
                <a16:creationId xmlns:a16="http://schemas.microsoft.com/office/drawing/2014/main" id="{86407E2B-48B8-4203-91E5-D7424528D2D5}"/>
              </a:ext>
            </a:extLst>
          </p:cNvPr>
          <p:cNvSpPr>
            <a:spLocks noGrp="1"/>
          </p:cNvSpPr>
          <p:nvPr>
            <p:ph idx="13"/>
          </p:nvPr>
        </p:nvSpPr>
        <p:spPr>
          <a:xfrm>
            <a:off x="6047635" y="2277342"/>
            <a:ext cx="2375055" cy="565952"/>
          </a:xfrm>
        </p:spPr>
        <p:txBody>
          <a:bodyPr/>
          <a:lstStyle/>
          <a:p>
            <a:pPr algn="ctr"/>
            <a:r>
              <a:rPr lang="en-US"/>
              <a:t>Emotional</a:t>
            </a:r>
          </a:p>
        </p:txBody>
      </p:sp>
      <p:sp>
        <p:nvSpPr>
          <p:cNvPr id="26" name="Content Placeholder 25">
            <a:extLst>
              <a:ext uri="{FF2B5EF4-FFF2-40B4-BE49-F238E27FC236}">
                <a16:creationId xmlns:a16="http://schemas.microsoft.com/office/drawing/2014/main" id="{C79C901B-9BF0-46A0-982F-49C1D79834B9}"/>
              </a:ext>
            </a:extLst>
          </p:cNvPr>
          <p:cNvSpPr>
            <a:spLocks noGrp="1"/>
          </p:cNvSpPr>
          <p:nvPr>
            <p:ph idx="14"/>
          </p:nvPr>
        </p:nvSpPr>
        <p:spPr>
          <a:xfrm>
            <a:off x="6047636" y="2863047"/>
            <a:ext cx="2628773" cy="2451903"/>
          </a:xfrm>
        </p:spPr>
        <p:txBody>
          <a:bodyPr/>
          <a:lstStyle/>
          <a:p>
            <a:r>
              <a:rPr lang="en-US"/>
              <a:t>I put my emotions into what I do</a:t>
            </a:r>
          </a:p>
          <a:p>
            <a:r>
              <a:rPr lang="en-US"/>
              <a:t>I am emotionally connected</a:t>
            </a:r>
          </a:p>
          <a:p>
            <a:r>
              <a:rPr lang="en-US"/>
              <a:t>I put my feelings into my work</a:t>
            </a:r>
          </a:p>
        </p:txBody>
      </p:sp>
      <p:sp>
        <p:nvSpPr>
          <p:cNvPr id="9" name="Footer Placeholder 3">
            <a:extLst>
              <a:ext uri="{FF2B5EF4-FFF2-40B4-BE49-F238E27FC236}">
                <a16:creationId xmlns:a16="http://schemas.microsoft.com/office/drawing/2014/main" id="{235883DD-8DFE-45D0-B9F3-795229DB182D}"/>
              </a:ext>
            </a:extLst>
          </p:cNvPr>
          <p:cNvSpPr>
            <a:spLocks noGrp="1"/>
          </p:cNvSpPr>
          <p:nvPr>
            <p:ph type="ftr" sz="quarter" idx="3"/>
          </p:nvPr>
        </p:nvSpPr>
        <p:spPr>
          <a:xfrm>
            <a:off x="2073821" y="6441193"/>
            <a:ext cx="6513130" cy="365125"/>
          </a:xfrm>
        </p:spPr>
        <p:txBody>
          <a:bodyPr/>
          <a:lstStyle/>
          <a:p>
            <a:r>
              <a:rPr lang="en-US" dirty="0"/>
              <a:t>Working at Iowa 2022</a:t>
            </a:r>
            <a:endParaRPr lang="en-US" b="0" dirty="0"/>
          </a:p>
        </p:txBody>
      </p:sp>
    </p:spTree>
    <p:extLst>
      <p:ext uri="{BB962C8B-B14F-4D97-AF65-F5344CB8AC3E}">
        <p14:creationId xmlns:p14="http://schemas.microsoft.com/office/powerpoint/2010/main" val="743430423"/>
      </p:ext>
    </p:extLst>
  </p:cSld>
  <p:clrMapOvr>
    <a:masterClrMapping/>
  </p:clrMapOvr>
</p:sld>
</file>

<file path=ppt/theme/theme1.xml><?xml version="1.0" encoding="utf-8"?>
<a:theme xmlns:a="http://schemas.openxmlformats.org/drawingml/2006/main" name="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98D57049AFFA4494DB822C736E133F" ma:contentTypeVersion="6" ma:contentTypeDescription="Create a new document." ma:contentTypeScope="" ma:versionID="50e4c834d3f5096461e8f4453fbd8715">
  <xsd:schema xmlns:xsd="http://www.w3.org/2001/XMLSchema" xmlns:xs="http://www.w3.org/2001/XMLSchema" xmlns:p="http://schemas.microsoft.com/office/2006/metadata/properties" xmlns:ns2="6bd7864b-d9f5-4d56-b1b5-4a764be7194d" xmlns:ns3="32564050-98fd-47ee-98e9-78321ae66737" targetNamespace="http://schemas.microsoft.com/office/2006/metadata/properties" ma:root="true" ma:fieldsID="5a0cd3f5bb62fa91bd9b385dee591b32" ns2:_="" ns3:_="">
    <xsd:import namespace="6bd7864b-d9f5-4d56-b1b5-4a764be7194d"/>
    <xsd:import namespace="32564050-98fd-47ee-98e9-78321ae667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d7864b-d9f5-4d56-b1b5-4a764be719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564050-98fd-47ee-98e9-78321ae6673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7FFD54-27B0-415C-8654-D843242BD071}">
  <ds:schemaRefs>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32564050-98fd-47ee-98e9-78321ae66737"/>
    <ds:schemaRef ds:uri="6bd7864b-d9f5-4d56-b1b5-4a764be7194d"/>
  </ds:schemaRefs>
</ds:datastoreItem>
</file>

<file path=customXml/itemProps2.xml><?xml version="1.0" encoding="utf-8"?>
<ds:datastoreItem xmlns:ds="http://schemas.openxmlformats.org/officeDocument/2006/customXml" ds:itemID="{A14B8143-C3D6-460D-830C-A8DBEE85511A}">
  <ds:schemaRefs>
    <ds:schemaRef ds:uri="http://schemas.microsoft.com/sharepoint/v3/contenttype/forms"/>
  </ds:schemaRefs>
</ds:datastoreItem>
</file>

<file path=customXml/itemProps3.xml><?xml version="1.0" encoding="utf-8"?>
<ds:datastoreItem xmlns:ds="http://schemas.openxmlformats.org/officeDocument/2006/customXml" ds:itemID="{02FAEA7E-4D40-432F-A114-007A754AF2C0}">
  <ds:schemaRefs>
    <ds:schemaRef ds:uri="32564050-98fd-47ee-98e9-78321ae66737"/>
    <ds:schemaRef ds:uri="6bd7864b-d9f5-4d56-b1b5-4a764be719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238</TotalTime>
  <Words>946</Words>
  <Application>Microsoft Office PowerPoint</Application>
  <PresentationFormat>On-screen Show (4:3)</PresentationFormat>
  <Paragraphs>118</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LMRoman10</vt:lpstr>
      <vt:lpstr>Roboto</vt:lpstr>
      <vt:lpstr>Roboto Black</vt:lpstr>
      <vt:lpstr>Office Theme</vt:lpstr>
      <vt:lpstr>2022 Working at Iowa &lt;insert org&gt;  Results</vt:lpstr>
      <vt:lpstr>2022 response rates</vt:lpstr>
      <vt:lpstr>Strengths – All UI</vt:lpstr>
      <vt:lpstr>Opportunities – All UI</vt:lpstr>
      <vt:lpstr>Strengths – insert org specific data</vt:lpstr>
      <vt:lpstr>Opportunities – insert org specific data</vt:lpstr>
      <vt:lpstr>Standard Percentages</vt:lpstr>
      <vt:lpstr>Standard Percentages (cont.)</vt:lpstr>
      <vt:lpstr>Engagement: 3 types of behaviors</vt:lpstr>
      <vt:lpstr>Engagement score result</vt:lpstr>
      <vt:lpstr>Sample - org strengths/opportunities compared to UI</vt:lpstr>
      <vt:lpstr>Next steps &amp;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ryan-potter@uiowa.edu</dc:creator>
  <cp:lastModifiedBy>Meyer, Elizabeth</cp:lastModifiedBy>
  <cp:revision>7</cp:revision>
  <dcterms:created xsi:type="dcterms:W3CDTF">2020-01-21T18:13:39Z</dcterms:created>
  <dcterms:modified xsi:type="dcterms:W3CDTF">2023-02-22T21:01:02Z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0x010100BD98D57049AFFA4494DB822C736E133F</vt:lpwstr>
  </property>
</Properties>
</file>